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BD1D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27087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1194" y="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29.03.2024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5097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29.03.2024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51176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29.03.2024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8033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29.03.2024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47104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29.03.2024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14947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29.03.2024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96182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29.03.2024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76046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29.03.2024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383204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29.03.2024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37974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29.03.2024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58816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29.03.2024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11516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D4EA38-980E-4FC4-AC50-64096B96ED57}" type="datetimeFigureOut">
              <a:rPr lang="ru-RU" smtClean="0"/>
              <a:t>29.03.2024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039269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68323" y="770480"/>
            <a:ext cx="1138696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Аппаратное совещание руководителей органов муниципального образования и подразделений Исполнительного комитета г.Казани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2462209" y="1744341"/>
            <a:ext cx="9762985" cy="857250"/>
          </a:xfrm>
          <a:prstGeom prst="rect">
            <a:avLst/>
          </a:prstGeom>
          <a:solidFill>
            <a:schemeClr val="accent5">
              <a:lumMod val="50000"/>
              <a:alpha val="2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ru-RU"/>
          </a:p>
        </p:txBody>
      </p:sp>
      <p:sp>
        <p:nvSpPr>
          <p:cNvPr id="7" name="TextBox 6"/>
          <p:cNvSpPr txBox="1"/>
          <p:nvPr/>
        </p:nvSpPr>
        <p:spPr>
          <a:xfrm>
            <a:off x="4080990" y="1896372"/>
            <a:ext cx="178637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тема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773079" y="1896372"/>
            <a:ext cx="237865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докладчик</a:t>
            </a:r>
          </a:p>
        </p:txBody>
      </p:sp>
      <p:pic>
        <p:nvPicPr>
          <p:cNvPr id="1026" name="Picture 2" descr="Официальный портал Казани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58272" y="150638"/>
            <a:ext cx="417009" cy="517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TextBox 12"/>
          <p:cNvSpPr txBox="1"/>
          <p:nvPr/>
        </p:nvSpPr>
        <p:spPr>
          <a:xfrm>
            <a:off x="-45916" y="1849800"/>
            <a:ext cx="244239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01апреля 2024 г.</a:t>
            </a:r>
          </a:p>
          <a:p>
            <a:pPr algn="r"/>
            <a:r>
              <a:rPr lang="ru-RU" dirty="0">
                <a:latin typeface="Century Gothic" panose="020B0502020202020204" pitchFamily="34" charset="0"/>
              </a:rPr>
              <a:t>09:00</a:t>
            </a:r>
          </a:p>
        </p:txBody>
      </p:sp>
      <p:cxnSp>
        <p:nvCxnSpPr>
          <p:cNvPr id="17" name="Прямая соединительная линия 16"/>
          <p:cNvCxnSpPr/>
          <p:nvPr/>
        </p:nvCxnSpPr>
        <p:spPr>
          <a:xfrm>
            <a:off x="8848725" y="770480"/>
            <a:ext cx="3353040" cy="0"/>
          </a:xfrm>
          <a:prstGeom prst="line">
            <a:avLst/>
          </a:prstGeom>
          <a:ln w="28575">
            <a:solidFill>
              <a:srgbClr val="CBD1D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9598445" y="218340"/>
            <a:ext cx="34102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Мэрия Казани 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2396475" y="3067619"/>
            <a:ext cx="466235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dirty="0">
                <a:latin typeface="Century Gothic" panose="020B0502020202020204" pitchFamily="34" charset="0"/>
              </a:rPr>
              <a:t>О планах по реализации программы «Наш двор» в Казани </a:t>
            </a:r>
            <a:br>
              <a:rPr lang="ru-RU" sz="2000" dirty="0">
                <a:latin typeface="Century Gothic" panose="020B0502020202020204" pitchFamily="34" charset="0"/>
              </a:rPr>
            </a:br>
            <a:r>
              <a:rPr lang="ru-RU" sz="2000" dirty="0">
                <a:latin typeface="Century Gothic" panose="020B0502020202020204" pitchFamily="34" charset="0"/>
              </a:rPr>
              <a:t>в 2024 году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335868" y="3067618"/>
            <a:ext cx="4525153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b="1" dirty="0">
                <a:latin typeface="Century Gothic" panose="020B0502020202020204" pitchFamily="34" charset="0"/>
              </a:rPr>
              <a:t>Игорь Игоревич </a:t>
            </a:r>
            <a:r>
              <a:rPr lang="ru-RU" sz="2000" b="1" dirty="0" err="1">
                <a:latin typeface="Century Gothic" panose="020B0502020202020204" pitchFamily="34" charset="0"/>
              </a:rPr>
              <a:t>Саляхутдинов</a:t>
            </a:r>
            <a:r>
              <a:rPr lang="ru-RU" sz="2000" b="1" dirty="0">
                <a:latin typeface="Century Gothic" panose="020B0502020202020204" pitchFamily="34" charset="0"/>
              </a:rPr>
              <a:t>, председатель Комитета внешнего благоустройства Исполнительного комитета </a:t>
            </a:r>
            <a:r>
              <a:rPr lang="ru-RU" sz="2000" b="1" dirty="0" err="1">
                <a:latin typeface="Century Gothic" panose="020B0502020202020204" pitchFamily="34" charset="0"/>
              </a:rPr>
              <a:t>г.Казани</a:t>
            </a:r>
            <a:endParaRPr lang="ru-RU" sz="2000" b="1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680295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10020</TotalTime>
  <Words>50</Words>
  <Application>Microsoft Office PowerPoint</Application>
  <PresentationFormat>Широкоэкранный</PresentationFormat>
  <Paragraphs>8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Century Gothic</vt:lpstr>
      <vt:lpstr>Тема Office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Альбина Зиганшина</cp:lastModifiedBy>
  <cp:revision>375</cp:revision>
  <dcterms:created xsi:type="dcterms:W3CDTF">2021-06-15T09:12:23Z</dcterms:created>
  <dcterms:modified xsi:type="dcterms:W3CDTF">2024-03-29T10:36:33Z</dcterms:modified>
</cp:coreProperties>
</file>