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D1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270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5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35097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94710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31494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59618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1760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832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03797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35881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8115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5117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8803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4EA38-980E-4FC4-AC50-64096B96ED57}" type="datetimeFigureOut">
              <a:rPr lang="ru-RU" smtClean="0"/>
              <a:t>28.06.2024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EC07E-ED57-45E5-B9A2-813444AB228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03926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68323" y="770480"/>
            <a:ext cx="113869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Аппаратное совещание руководителей органов муниципального образования и подразделений Исполнительного комитета г.Казани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2462209" y="1744341"/>
            <a:ext cx="9762985" cy="857250"/>
          </a:xfrm>
          <a:prstGeom prst="rect">
            <a:avLst/>
          </a:prstGeom>
          <a:solidFill>
            <a:schemeClr val="accent5">
              <a:lumMod val="50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ru-RU"/>
          </a:p>
        </p:txBody>
      </p:sp>
      <p:sp>
        <p:nvSpPr>
          <p:cNvPr id="7" name="TextBox 6"/>
          <p:cNvSpPr txBox="1"/>
          <p:nvPr/>
        </p:nvSpPr>
        <p:spPr>
          <a:xfrm>
            <a:off x="4080990" y="1896372"/>
            <a:ext cx="1786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тема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73079" y="1896372"/>
            <a:ext cx="2378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докладчик</a:t>
            </a:r>
          </a:p>
        </p:txBody>
      </p:sp>
      <p:pic>
        <p:nvPicPr>
          <p:cNvPr id="1026" name="Picture 2" descr="Официальный портал Казани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272" y="150638"/>
            <a:ext cx="417009" cy="51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-45916" y="1849800"/>
            <a:ext cx="2442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u-RU" dirty="0">
                <a:latin typeface="Century Gothic" panose="020B0502020202020204" pitchFamily="34" charset="0"/>
              </a:rPr>
              <a:t>01 июля 2024 г.</a:t>
            </a:r>
          </a:p>
          <a:p>
            <a:pPr algn="r"/>
            <a:r>
              <a:rPr lang="ru-RU" dirty="0">
                <a:latin typeface="Century Gothic" panose="020B0502020202020204" pitchFamily="34" charset="0"/>
              </a:rPr>
              <a:t>09:00</a:t>
            </a:r>
          </a:p>
        </p:txBody>
      </p:sp>
      <p:cxnSp>
        <p:nvCxnSpPr>
          <p:cNvPr id="17" name="Прямая соединительная линия 16"/>
          <p:cNvCxnSpPr/>
          <p:nvPr/>
        </p:nvCxnSpPr>
        <p:spPr>
          <a:xfrm>
            <a:off x="8848725" y="770480"/>
            <a:ext cx="3353040" cy="0"/>
          </a:xfrm>
          <a:prstGeom prst="line">
            <a:avLst/>
          </a:prstGeom>
          <a:ln w="28575">
            <a:solidFill>
              <a:srgbClr val="CBD1D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9598445" y="218340"/>
            <a:ext cx="341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Мэрия Казани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8AD088B-C420-6E75-35FD-2E7F9611E1F7}"/>
              </a:ext>
            </a:extLst>
          </p:cNvPr>
          <p:cNvSpPr txBox="1"/>
          <p:nvPr/>
        </p:nvSpPr>
        <p:spPr>
          <a:xfrm>
            <a:off x="2462209" y="2645770"/>
            <a:ext cx="4482288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dirty="0">
                <a:latin typeface="Century Gothic" panose="020B0502020202020204" pitchFamily="34" charset="0"/>
              </a:rPr>
              <a:t>О демографической ситуации </a:t>
            </a:r>
            <a:br>
              <a:rPr lang="ru-RU" sz="1700" dirty="0">
                <a:latin typeface="Century Gothic" panose="020B0502020202020204" pitchFamily="34" charset="0"/>
              </a:rPr>
            </a:br>
            <a:r>
              <a:rPr lang="ru-RU" sz="1700" dirty="0">
                <a:latin typeface="Century Gothic" panose="020B0502020202020204" pitchFamily="34" charset="0"/>
              </a:rPr>
              <a:t>в г.Казани по итогам 1 полугодия </a:t>
            </a:r>
            <a:br>
              <a:rPr lang="ru-RU" sz="1700" dirty="0">
                <a:latin typeface="Century Gothic" panose="020B0502020202020204" pitchFamily="34" charset="0"/>
              </a:rPr>
            </a:br>
            <a:r>
              <a:rPr lang="ru-RU" sz="1700" dirty="0">
                <a:latin typeface="Century Gothic" panose="020B0502020202020204" pitchFamily="34" charset="0"/>
              </a:rPr>
              <a:t>2024 года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D11DDBCC-BF2B-3FF1-EBE3-EE677DBBB449}"/>
              </a:ext>
            </a:extLst>
          </p:cNvPr>
          <p:cNvSpPr txBox="1"/>
          <p:nvPr/>
        </p:nvSpPr>
        <p:spPr>
          <a:xfrm>
            <a:off x="7343701" y="2645770"/>
            <a:ext cx="433419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b="1" dirty="0">
                <a:latin typeface="Century Gothic" panose="020B0502020202020204" pitchFamily="34" charset="0"/>
              </a:rPr>
              <a:t>Елена Николаевна Студеникина, начальник Управления ЗАГС Исполнительного комитета г.Казани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BDE0603-B5F1-63D0-139F-F9BC6D5CEDD5}"/>
              </a:ext>
            </a:extLst>
          </p:cNvPr>
          <p:cNvSpPr txBox="1"/>
          <p:nvPr/>
        </p:nvSpPr>
        <p:spPr>
          <a:xfrm>
            <a:off x="7343701" y="3727482"/>
            <a:ext cx="4344276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b="1" dirty="0">
                <a:latin typeface="Century Gothic" panose="020B0502020202020204" pitchFamily="34" charset="0"/>
              </a:rPr>
              <a:t>Владимир Сергеевич Филатов, заместитель министра здравоохранения РТ – начальник Управления здравоохранения г.Казани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51F2D3D-C6A7-45CE-7E96-A240E67BE397}"/>
              </a:ext>
            </a:extLst>
          </p:cNvPr>
          <p:cNvSpPr txBox="1"/>
          <p:nvPr/>
        </p:nvSpPr>
        <p:spPr>
          <a:xfrm>
            <a:off x="2462209" y="3727482"/>
            <a:ext cx="44822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dirty="0">
                <a:latin typeface="Century Gothic" panose="020B0502020202020204" pitchFamily="34" charset="0"/>
              </a:rPr>
              <a:t>О строительстве и ремонте объектов здравоохранения г.Казани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4B2D1A5-03AA-4C99-B596-5CFD0D33A918}"/>
              </a:ext>
            </a:extLst>
          </p:cNvPr>
          <p:cNvSpPr txBox="1"/>
          <p:nvPr/>
        </p:nvSpPr>
        <p:spPr>
          <a:xfrm>
            <a:off x="2462209" y="5320031"/>
            <a:ext cx="4482288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dirty="0">
                <a:latin typeface="Century Gothic" panose="020B0502020202020204" pitchFamily="34" charset="0"/>
              </a:rPr>
              <a:t>О летних проектах в сфере </a:t>
            </a:r>
            <a:r>
              <a:rPr lang="ru-RU" sz="1700" dirty="0" smtClean="0">
                <a:latin typeface="Century Gothic" panose="020B0502020202020204" pitchFamily="34" charset="0"/>
              </a:rPr>
              <a:t>национальной политики</a:t>
            </a:r>
            <a:r>
              <a:rPr lang="ru-RU" sz="1700" dirty="0">
                <a:latin typeface="Century Gothic" panose="020B0502020202020204" pitchFamily="34" charset="0"/>
              </a:rPr>
              <a:t>, </a:t>
            </a:r>
            <a:r>
              <a:rPr lang="ru-RU" sz="1700" dirty="0" smtClean="0">
                <a:latin typeface="Century Gothic" panose="020B0502020202020204" pitchFamily="34" charset="0"/>
              </a:rPr>
              <a:t>реализуемых Мэрией </a:t>
            </a:r>
            <a:r>
              <a:rPr lang="ru-RU" sz="1700" dirty="0">
                <a:latin typeface="Century Gothic" panose="020B0502020202020204" pitchFamily="34" charset="0"/>
              </a:rPr>
              <a:t>Казани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6B4CC9D-6A84-7A15-1EE7-C8AE0F590914}"/>
              </a:ext>
            </a:extLst>
          </p:cNvPr>
          <p:cNvSpPr txBox="1"/>
          <p:nvPr/>
        </p:nvSpPr>
        <p:spPr>
          <a:xfrm>
            <a:off x="7333621" y="5320030"/>
            <a:ext cx="434427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u-RU" sz="1700" b="1" dirty="0">
                <a:latin typeface="Century Gothic" panose="020B0502020202020204" pitchFamily="34" charset="0"/>
              </a:rPr>
              <a:t>Гузель Рамзилевна Сагитова, заместитель Руководителя Исполнительного комитета г.Казани </a:t>
            </a:r>
          </a:p>
        </p:txBody>
      </p:sp>
    </p:spTree>
    <p:extLst>
      <p:ext uri="{BB962C8B-B14F-4D97-AF65-F5344CB8AC3E}">
        <p14:creationId xmlns:p14="http://schemas.microsoft.com/office/powerpoint/2010/main" val="2516802954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10160</TotalTime>
  <Words>74</Words>
  <Application>Microsoft Office PowerPoint</Application>
  <PresentationFormat>Широкоэкранный</PresentationFormat>
  <Paragraphs>12</Paragraphs>
  <Slides>1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Century Gothic</vt:lpstr>
      <vt:lpstr>Тема Office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 Windows</dc:creator>
  <cp:lastModifiedBy>Вологжанина Алсу</cp:lastModifiedBy>
  <cp:revision>403</cp:revision>
  <dcterms:created xsi:type="dcterms:W3CDTF">2021-06-15T09:12:23Z</dcterms:created>
  <dcterms:modified xsi:type="dcterms:W3CDTF">2024-06-28T14:05:52Z</dcterms:modified>
</cp:coreProperties>
</file>