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9" y="200479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44291" y="1629781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18 марта 2024 г.</a:t>
            </a:r>
          </a:p>
          <a:p>
            <a:pPr algn="just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2209" y="2991760"/>
            <a:ext cx="48113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деятельности Управления наружной рекламы и информации г.Казани в 2023 году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30134" y="2952544"/>
            <a:ext cx="452515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Аскар Рифович </a:t>
            </a:r>
            <a:r>
              <a:rPr lang="ru-RU" sz="2000" b="1" dirty="0" err="1">
                <a:latin typeface="Century Gothic" panose="020B0502020202020204" pitchFamily="34" charset="0"/>
              </a:rPr>
              <a:t>Багаутдинов</a:t>
            </a:r>
            <a:r>
              <a:rPr lang="ru-RU" sz="2000" b="1" dirty="0">
                <a:latin typeface="Century Gothic" panose="020B0502020202020204" pitchFamily="34" charset="0"/>
              </a:rPr>
              <a:t>, начальник Управления наружной рекламы и информации Исполнительного комитета г.Казани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2209" y="4802903"/>
            <a:ext cx="48113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деятельности МУП «</a:t>
            </a:r>
            <a:r>
              <a:rPr lang="ru-RU" sz="2000" dirty="0" err="1">
                <a:latin typeface="Century Gothic" panose="020B0502020202020204" pitchFamily="34" charset="0"/>
              </a:rPr>
              <a:t>Метроэлектротранс</a:t>
            </a:r>
            <a:r>
              <a:rPr lang="ru-RU" sz="2000" dirty="0">
                <a:latin typeface="Century Gothic" panose="020B0502020202020204" pitchFamily="34" charset="0"/>
              </a:rPr>
              <a:t>» в 2023 году и планах на 2024 год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67214" y="4777432"/>
            <a:ext cx="45251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Айдар Камилевич </a:t>
            </a:r>
            <a:r>
              <a:rPr lang="ru-RU" sz="2000" b="1" dirty="0" err="1">
                <a:latin typeface="Century Gothic" panose="020B0502020202020204" pitchFamily="34" charset="0"/>
              </a:rPr>
              <a:t>Абдулхаков</a:t>
            </a:r>
            <a:r>
              <a:rPr lang="ru-RU" sz="2000" b="1" dirty="0">
                <a:latin typeface="Century Gothic" panose="020B0502020202020204" pitchFamily="34" charset="0"/>
              </a:rPr>
              <a:t>, директор МУП «</a:t>
            </a:r>
            <a:r>
              <a:rPr lang="ru-RU" sz="2000" b="1" dirty="0" err="1">
                <a:latin typeface="Century Gothic" panose="020B0502020202020204" pitchFamily="34" charset="0"/>
              </a:rPr>
              <a:t>Метроэлектротранс</a:t>
            </a:r>
            <a:r>
              <a:rPr lang="ru-RU" sz="2000" b="1" dirty="0">
                <a:latin typeface="Century Gothic" panose="020B0502020202020204" pitchFamily="34" charset="0"/>
              </a:rPr>
              <a:t>»</a:t>
            </a:r>
            <a:endParaRPr lang="ru-RU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10007</TotalTime>
  <Words>76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369</cp:revision>
  <dcterms:created xsi:type="dcterms:W3CDTF">2021-06-15T09:12:23Z</dcterms:created>
  <dcterms:modified xsi:type="dcterms:W3CDTF">2024-03-15T14:11:59Z</dcterms:modified>
</cp:coreProperties>
</file>