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20 мая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3357980"/>
            <a:ext cx="4408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учреждений молодежной политики в летний период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43701" y="3357980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</a:t>
            </a:r>
            <a:r>
              <a:rPr lang="ru-RU" sz="2000" b="1" dirty="0" err="1">
                <a:latin typeface="Century Gothic" panose="020B0502020202020204" pitchFamily="34" charset="0"/>
              </a:rPr>
              <a:t>Рустемовна</a:t>
            </a:r>
            <a:r>
              <a:rPr lang="ru-RU" sz="2000" b="1" dirty="0">
                <a:latin typeface="Century Gothic" panose="020B0502020202020204" pitchFamily="34" charset="0"/>
              </a:rPr>
              <a:t> Загидуллина, председатель Комитета по делам детей и молодежи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10067</TotalTime>
  <Words>47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388</cp:revision>
  <dcterms:created xsi:type="dcterms:W3CDTF">2021-06-15T09:12:23Z</dcterms:created>
  <dcterms:modified xsi:type="dcterms:W3CDTF">2024-05-17T16:21:43Z</dcterms:modified>
</cp:coreProperties>
</file>