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22 апреля 2024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96474" y="3050204"/>
            <a:ext cx="4662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праздновании 79-й годовщины Победы в Великой Отечественной войне 1941-1945 годов в 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43701" y="3050204"/>
            <a:ext cx="45251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Гузель Рамзилевна Сагитова, заместитель Руководителя Исполнительного комитета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10060</TotalTime>
  <Words>43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383</cp:revision>
  <dcterms:created xsi:type="dcterms:W3CDTF">2021-06-15T09:12:23Z</dcterms:created>
  <dcterms:modified xsi:type="dcterms:W3CDTF">2024-04-19T10:31:54Z</dcterms:modified>
</cp:coreProperties>
</file>