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22 </a:t>
            </a:r>
            <a:r>
              <a:rPr lang="ru-RU" dirty="0">
                <a:latin typeface="Century Gothic" panose="020B0502020202020204" pitchFamily="34" charset="0"/>
              </a:rPr>
              <a:t>июля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318503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ситуации на рынке труда города Казани по итогам первого полугодия 2024 года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57653" y="3318503"/>
            <a:ext cx="4344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Тимур Фагимович </a:t>
            </a:r>
            <a:r>
              <a:rPr lang="ru-RU" sz="2000" b="1" dirty="0" err="1">
                <a:latin typeface="Century Gothic" panose="020B0502020202020204" pitchFamily="34" charset="0"/>
              </a:rPr>
              <a:t>Муллин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ГКУ «Центр занятости населения города Казани»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4855566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мероприятиях по повышению безопасности дорожного движения в городе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611011" y="4855566"/>
            <a:ext cx="4344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entury Gothic" panose="020B0502020202020204" pitchFamily="34" charset="0"/>
              </a:rPr>
              <a:t>Алексей Васильевич Сидоров, председатель Комитета </a:t>
            </a:r>
            <a:r>
              <a:rPr lang="ru-RU" sz="2000" b="1" smtClean="0">
                <a:latin typeface="Century Gothic" panose="020B0502020202020204" pitchFamily="34" charset="0"/>
              </a:rPr>
              <a:t>по транспорту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10174</TotalTime>
  <Words>65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411</cp:revision>
  <dcterms:created xsi:type="dcterms:W3CDTF">2021-06-15T09:12:23Z</dcterms:created>
  <dcterms:modified xsi:type="dcterms:W3CDTF">2024-07-20T16:13:43Z</dcterms:modified>
</cp:coreProperties>
</file>