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24 июня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</a:t>
            </a:r>
            <a:r>
              <a:rPr lang="en-US" dirty="0">
                <a:latin typeface="Century Gothic" panose="020B0502020202020204" pitchFamily="34" charset="0"/>
              </a:rPr>
              <a:t>0</a:t>
            </a:r>
            <a:r>
              <a:rPr lang="ru-RU" dirty="0">
                <a:latin typeface="Century Gothic" panose="020B0502020202020204" pitchFamily="34" charset="0"/>
              </a:rPr>
              <a:t>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2645770"/>
            <a:ext cx="440861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>
                <a:latin typeface="Century Gothic" panose="020B0502020202020204" pitchFamily="34" charset="0"/>
              </a:rPr>
              <a:t>Об итогах проведения в Казани Международных спортивных Игр стран БРИКС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DDBCC-BF2B-3FF1-EBE3-EE677DBBB449}"/>
              </a:ext>
            </a:extLst>
          </p:cNvPr>
          <p:cNvSpPr txBox="1"/>
          <p:nvPr/>
        </p:nvSpPr>
        <p:spPr>
          <a:xfrm>
            <a:off x="7343701" y="2645770"/>
            <a:ext cx="433419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>
                <a:latin typeface="Century Gothic" panose="020B0502020202020204" pitchFamily="34" charset="0"/>
              </a:rPr>
              <a:t>Линар </a:t>
            </a:r>
            <a:r>
              <a:rPr lang="ru-RU" sz="1700" b="1" dirty="0" err="1">
                <a:latin typeface="Century Gothic" panose="020B0502020202020204" pitchFamily="34" charset="0"/>
              </a:rPr>
              <a:t>Зимфирович</a:t>
            </a:r>
            <a:r>
              <a:rPr lang="ru-RU" sz="1700" b="1" dirty="0">
                <a:latin typeface="Century Gothic" panose="020B0502020202020204" pitchFamily="34" charset="0"/>
              </a:rPr>
              <a:t> Гарипов, председатель Комитета физической культуры и спорта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DE0603-B5F1-63D0-139F-F9BC6D5CEDD5}"/>
              </a:ext>
            </a:extLst>
          </p:cNvPr>
          <p:cNvSpPr txBox="1"/>
          <p:nvPr/>
        </p:nvSpPr>
        <p:spPr>
          <a:xfrm>
            <a:off x="7343701" y="3727482"/>
            <a:ext cx="434427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sz="1700" b="1" dirty="0" err="1">
                <a:latin typeface="Century Gothic" panose="020B0502020202020204" pitchFamily="34" charset="0"/>
              </a:rPr>
              <a:t>Лысачкин</a:t>
            </a:r>
            <a:r>
              <a:rPr lang="ru-RU" sz="1700" b="1" dirty="0">
                <a:latin typeface="Century Gothic" panose="020B0502020202020204" pitchFamily="34" charset="0"/>
              </a:rPr>
              <a:t>, председатель Комитета жилищно-коммунального хозяйства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1F2D3D-C6A7-45CE-7E96-A240E67BE397}"/>
              </a:ext>
            </a:extLst>
          </p:cNvPr>
          <p:cNvSpPr txBox="1"/>
          <p:nvPr/>
        </p:nvSpPr>
        <p:spPr>
          <a:xfrm>
            <a:off x="2462209" y="3727482"/>
            <a:ext cx="440861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>
                <a:latin typeface="Century Gothic" panose="020B0502020202020204" pitchFamily="34" charset="0"/>
              </a:rPr>
              <a:t>О ходе выполнения работ по ремонту фасадов и крыш домов, расположенных в районе ключевых объектов и мест размещения гостей и участников в рамках предстоящего Саммита стран БРИКС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B2D1A5-03AA-4C99-B596-5CFD0D33A918}"/>
              </a:ext>
            </a:extLst>
          </p:cNvPr>
          <p:cNvSpPr txBox="1"/>
          <p:nvPr/>
        </p:nvSpPr>
        <p:spPr>
          <a:xfrm>
            <a:off x="2462209" y="5465310"/>
            <a:ext cx="44086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>
                <a:latin typeface="Century Gothic" panose="020B0502020202020204" pitchFamily="34" charset="0"/>
              </a:rPr>
              <a:t>Об организации и проведении  общегородского школьного выпускного и Дня молодежи в г.Казани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426307" y="5465310"/>
            <a:ext cx="434427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>
                <a:latin typeface="Century Gothic" panose="020B0502020202020204" pitchFamily="34" charset="0"/>
              </a:rPr>
              <a:t>Алия </a:t>
            </a:r>
            <a:r>
              <a:rPr lang="ru-RU" sz="1700" b="1" dirty="0" err="1">
                <a:latin typeface="Century Gothic" panose="020B0502020202020204" pitchFamily="34" charset="0"/>
              </a:rPr>
              <a:t>Рустемовна</a:t>
            </a:r>
            <a:r>
              <a:rPr lang="ru-RU" sz="1700" b="1" dirty="0">
                <a:latin typeface="Century Gothic" panose="020B0502020202020204" pitchFamily="34" charset="0"/>
              </a:rPr>
              <a:t> Загидуллина, председатель Комитета по делам детей и молодежи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10155</TotalTime>
  <Words>106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400</cp:revision>
  <dcterms:created xsi:type="dcterms:W3CDTF">2021-06-15T09:12:23Z</dcterms:created>
  <dcterms:modified xsi:type="dcterms:W3CDTF">2024-06-23T12:46:38Z</dcterms:modified>
</cp:coreProperties>
</file>