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25 марта 2024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2209" y="2707593"/>
            <a:ext cx="48113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содержания улично-дорожной сети в зимний период, переходе на летнее содержание дорог и организации двухмесячника по санитарной очистке и благоустройству территории г.Казани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30133" y="2707593"/>
            <a:ext cx="45251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2000" b="1" dirty="0" err="1">
                <a:latin typeface="Century Gothic" panose="020B0502020202020204" pitchFamily="34" charset="0"/>
              </a:rPr>
              <a:t>Куляжев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2208" y="5161145"/>
            <a:ext cx="4811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подведении итогов зимнего спортивного сезона 2023/2024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30134" y="5161145"/>
            <a:ext cx="452515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Линар Зимфирович Гарипов, председатель Комитета физической культуры и спорта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10013</TotalTime>
  <Words>82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373</cp:revision>
  <dcterms:created xsi:type="dcterms:W3CDTF">2021-06-15T09:12:23Z</dcterms:created>
  <dcterms:modified xsi:type="dcterms:W3CDTF">2024-03-22T08:29:51Z</dcterms:modified>
</cp:coreProperties>
</file>