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48" y="11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t>22.02.2024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t>22.02.2024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  <a:endParaRPr lang="ru-RU" sz="2000" b="1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2210" y="1630396"/>
            <a:ext cx="9762985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3702049" y="200479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</a:t>
            </a:r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ема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583608" y="200479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  <a:endParaRPr lang="ru-RU" sz="2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44291" y="1629781"/>
            <a:ext cx="24423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26 февраля 2024 г.</a:t>
            </a:r>
          </a:p>
          <a:p>
            <a:pPr algn="just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8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:00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62210" y="2830324"/>
            <a:ext cx="4811319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100" dirty="0">
                <a:latin typeface="Century Gothic" panose="020B0502020202020204" pitchFamily="34" charset="0"/>
              </a:rPr>
              <a:t>Об итогах деятельности Советского района г.Казани за 2023 год и перспективах развития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550733" y="2862042"/>
            <a:ext cx="4525153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100" b="1" dirty="0" smtClean="0">
                <a:latin typeface="Century Gothic" panose="020B0502020202020204" pitchFamily="34" charset="0"/>
              </a:rPr>
              <a:t>Роман </a:t>
            </a:r>
            <a:r>
              <a:rPr lang="ru-RU" sz="2100" b="1" dirty="0" err="1" smtClean="0">
                <a:latin typeface="Century Gothic" panose="020B0502020202020204" pitchFamily="34" charset="0"/>
              </a:rPr>
              <a:t>Рамизович</a:t>
            </a:r>
            <a:r>
              <a:rPr lang="ru-RU" sz="2100" b="1" dirty="0" smtClean="0">
                <a:latin typeface="Century Gothic" panose="020B0502020202020204" pitchFamily="34" charset="0"/>
              </a:rPr>
              <a:t> </a:t>
            </a:r>
            <a:r>
              <a:rPr lang="ru-RU" sz="2100" b="1" dirty="0" err="1">
                <a:latin typeface="Century Gothic" panose="020B0502020202020204" pitchFamily="34" charset="0"/>
              </a:rPr>
              <a:t>Фатхутдинов</a:t>
            </a:r>
            <a:r>
              <a:rPr lang="ru-RU" sz="2100" b="1" dirty="0">
                <a:latin typeface="Century Gothic" panose="020B0502020202020204" pitchFamily="34" charset="0"/>
              </a:rPr>
              <a:t>, </a:t>
            </a:r>
            <a:r>
              <a:rPr lang="ru-RU" sz="2100" b="1" dirty="0" smtClean="0">
                <a:latin typeface="Century Gothic" panose="020B0502020202020204" pitchFamily="34" charset="0"/>
              </a:rPr>
              <a:t>глава Администрации </a:t>
            </a:r>
            <a:r>
              <a:rPr lang="ru-RU" sz="2100" b="1" dirty="0">
                <a:latin typeface="Century Gothic" panose="020B0502020202020204" pitchFamily="34" charset="0"/>
              </a:rPr>
              <a:t>Советского района </a:t>
            </a:r>
            <a:endParaRPr lang="ru-RU" sz="2100" dirty="0">
              <a:latin typeface="Century Gothic" panose="020B0502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462209" y="4539462"/>
            <a:ext cx="4811319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100" dirty="0">
                <a:latin typeface="Century Gothic" panose="020B0502020202020204" pitchFamily="34" charset="0"/>
              </a:rPr>
              <a:t>О формировании и реализации программ строительства и капитального ремонта социальных учреждений в 2024 году </a:t>
            </a:r>
            <a:endParaRPr lang="ru-RU" sz="2100" dirty="0">
              <a:latin typeface="Century Gothic" panose="020B0502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10886" y="4539462"/>
            <a:ext cx="444440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100" b="1" dirty="0">
                <a:latin typeface="Century Gothic" panose="020B0502020202020204" pitchFamily="34" charset="0"/>
              </a:rPr>
              <a:t>Илья Александрович </a:t>
            </a:r>
            <a:r>
              <a:rPr lang="ru-RU" sz="2100" b="1" dirty="0" err="1">
                <a:latin typeface="Century Gothic" panose="020B0502020202020204" pitchFamily="34" charset="0"/>
              </a:rPr>
              <a:t>Коротихин</a:t>
            </a:r>
            <a:r>
              <a:rPr lang="ru-RU" sz="2100" b="1" dirty="0">
                <a:latin typeface="Century Gothic" panose="020B0502020202020204" pitchFamily="34" charset="0"/>
              </a:rPr>
              <a:t>, директор МБУ «Департамент по содержанию и обслуживанию учреждений социальной сферы города Казани» </a:t>
            </a:r>
            <a:endParaRPr lang="ru-RU" sz="21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68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9990</TotalTime>
  <Words>73</Words>
  <Application>Microsoft Office PowerPoint</Application>
  <PresentationFormat>Широкоэкранный</PresentationFormat>
  <Paragraphs>10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Тема Office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Баязитова Гульзиля Азатовна</cp:lastModifiedBy>
  <cp:revision>357</cp:revision>
  <dcterms:created xsi:type="dcterms:W3CDTF">2021-06-15T09:12:23Z</dcterms:created>
  <dcterms:modified xsi:type="dcterms:W3CDTF">2024-02-22T13:42:19Z</dcterms:modified>
</cp:coreProperties>
</file>