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24.05.2024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27 мая 2024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2209" y="2670614"/>
            <a:ext cx="440861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dirty="0">
                <a:latin typeface="Century Gothic" panose="020B0502020202020204" pitchFamily="34" charset="0"/>
              </a:rPr>
              <a:t>Об итогах отопительного периода 2023/2024 года и задачах по подготовке к предстоящему отопительному периоду 2024/2025 года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70455" y="2670614"/>
            <a:ext cx="427164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b="1" dirty="0">
                <a:latin typeface="Century Gothic" panose="020B0502020202020204" pitchFamily="34" charset="0"/>
              </a:rPr>
              <a:t>Василий Александрович </a:t>
            </a:r>
            <a:r>
              <a:rPr lang="ru-RU" sz="1900" b="1" dirty="0" err="1">
                <a:latin typeface="Century Gothic" panose="020B0502020202020204" pitchFamily="34" charset="0"/>
              </a:rPr>
              <a:t>Лысачкин</a:t>
            </a:r>
            <a:r>
              <a:rPr lang="ru-RU" sz="1900" b="1" dirty="0">
                <a:latin typeface="Century Gothic" panose="020B0502020202020204" pitchFamily="34" charset="0"/>
              </a:rPr>
              <a:t>, председатель Комитета жилищно-коммунального хозяйства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AD088B-C420-6E75-35FD-2E7F9611E1F7}"/>
              </a:ext>
            </a:extLst>
          </p:cNvPr>
          <p:cNvSpPr txBox="1"/>
          <p:nvPr/>
        </p:nvSpPr>
        <p:spPr>
          <a:xfrm>
            <a:off x="2462209" y="4255100"/>
            <a:ext cx="440861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dirty="0">
                <a:latin typeface="Century Gothic" panose="020B0502020202020204" pitchFamily="34" charset="0"/>
              </a:rPr>
              <a:t>Об окончании 2023-2024 учебного года и организации летнего отдыха учащихся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1DDBCC-BF2B-3FF1-EBE3-EE677DBBB449}"/>
              </a:ext>
            </a:extLst>
          </p:cNvPr>
          <p:cNvSpPr txBox="1"/>
          <p:nvPr/>
        </p:nvSpPr>
        <p:spPr>
          <a:xfrm>
            <a:off x="7460245" y="4255100"/>
            <a:ext cx="4170581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b="1" dirty="0">
                <a:latin typeface="Century Gothic" panose="020B0502020202020204" pitchFamily="34" charset="0"/>
              </a:rPr>
              <a:t>Ирек </a:t>
            </a:r>
            <a:r>
              <a:rPr lang="ru-RU" sz="1900" b="1" dirty="0" err="1">
                <a:latin typeface="Century Gothic" panose="020B0502020202020204" pitchFamily="34" charset="0"/>
              </a:rPr>
              <a:t>Асафович</a:t>
            </a:r>
            <a:r>
              <a:rPr lang="ru-RU" sz="1900" b="1" dirty="0">
                <a:latin typeface="Century Gothic" panose="020B0502020202020204" pitchFamily="34" charset="0"/>
              </a:rPr>
              <a:t> Ризванов, начальник Управления образования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F5B899-C7E3-CDBB-FEF6-AE2E5BFB7465}"/>
              </a:ext>
            </a:extLst>
          </p:cNvPr>
          <p:cNvSpPr txBox="1"/>
          <p:nvPr/>
        </p:nvSpPr>
        <p:spPr>
          <a:xfrm>
            <a:off x="7470455" y="5353951"/>
            <a:ext cx="427164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b="1" dirty="0">
                <a:latin typeface="Century Gothic" panose="020B0502020202020204" pitchFamily="34" charset="0"/>
              </a:rPr>
              <a:t>Гузель Рамзилевна Сагитова, заместитель Руководителя Исполнительного комитета </a:t>
            </a:r>
            <a:r>
              <a:rPr lang="ru-RU" sz="1900" b="1" dirty="0" err="1">
                <a:latin typeface="Century Gothic" panose="020B0502020202020204" pitchFamily="34" charset="0"/>
              </a:rPr>
              <a:t>г.Казани</a:t>
            </a:r>
            <a:endParaRPr lang="ru-RU" sz="19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D13FFA-258C-F673-056E-A81EDDFB9615}"/>
              </a:ext>
            </a:extLst>
          </p:cNvPr>
          <p:cNvSpPr txBox="1"/>
          <p:nvPr/>
        </p:nvSpPr>
        <p:spPr>
          <a:xfrm>
            <a:off x="2418212" y="5353951"/>
            <a:ext cx="440861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00" dirty="0">
                <a:latin typeface="Century Gothic" panose="020B0502020202020204" pitchFamily="34" charset="0"/>
              </a:rPr>
              <a:t>О праздновании в </a:t>
            </a:r>
            <a:r>
              <a:rPr lang="ru-RU" sz="1900" dirty="0" err="1">
                <a:latin typeface="Century Gothic" panose="020B0502020202020204" pitchFamily="34" charset="0"/>
              </a:rPr>
              <a:t>г.Казани</a:t>
            </a:r>
            <a:r>
              <a:rPr lang="ru-RU" sz="1900" dirty="0">
                <a:latin typeface="Century Gothic" panose="020B0502020202020204" pitchFamily="34" charset="0"/>
              </a:rPr>
              <a:t> Международного дня защиты детей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10080</TotalTime>
  <Words>85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389</cp:revision>
  <dcterms:created xsi:type="dcterms:W3CDTF">2021-06-15T09:12:23Z</dcterms:created>
  <dcterms:modified xsi:type="dcterms:W3CDTF">2024-05-24T11:18:19Z</dcterms:modified>
</cp:coreProperties>
</file>