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87" d="100"/>
          <a:sy n="87" d="100"/>
        </p:scale>
        <p:origin x="1026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27.01.2024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27.01.2024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27.01.2024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27.01.2024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27.01.2024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27.01.2024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27.01.2024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27.01.2024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27.01.2024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27.01.2024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27.01.2024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27.01.2024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  <a:endParaRPr lang="ru-RU" sz="2000" b="1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62210" y="1630396"/>
            <a:ext cx="9762985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702049" y="200479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ема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583608" y="200479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284334" y="1630396"/>
            <a:ext cx="24073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29 января 2024 г.</a:t>
            </a:r>
          </a:p>
          <a:p>
            <a:pPr algn="just"/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09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:00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379833" y="2862042"/>
            <a:ext cx="46568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Об итогах работы Управления ЗАГС г.Казани в 2023 году и задачах на 2024 год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307234" y="2862042"/>
            <a:ext cx="458242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 smtClean="0">
                <a:latin typeface="Century Gothic" panose="020B0502020202020204" pitchFamily="34" charset="0"/>
              </a:rPr>
              <a:t>Елена Николаевна </a:t>
            </a:r>
            <a:r>
              <a:rPr lang="ru-RU" sz="2000" b="1" dirty="0" err="1" smtClean="0">
                <a:latin typeface="Century Gothic" panose="020B0502020202020204" pitchFamily="34" charset="0"/>
              </a:rPr>
              <a:t>Студеникина</a:t>
            </a:r>
            <a:r>
              <a:rPr lang="ru-RU" sz="2000" b="1" dirty="0" smtClean="0">
                <a:latin typeface="Century Gothic" panose="020B0502020202020204" pitchFamily="34" charset="0"/>
              </a:rPr>
              <a:t>, исполняющий обязанности начальника Управления ЗАГС - первый заместитель </a:t>
            </a:r>
            <a:endParaRPr lang="ru-RU" sz="20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9825</TotalTime>
  <Words>48</Words>
  <Application>Microsoft Office PowerPoint</Application>
  <PresentationFormat>Широкоэкранный</PresentationFormat>
  <Paragraphs>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Альбина Зиганшина</cp:lastModifiedBy>
  <cp:revision>332</cp:revision>
  <dcterms:created xsi:type="dcterms:W3CDTF">2021-06-15T09:12:23Z</dcterms:created>
  <dcterms:modified xsi:type="dcterms:W3CDTF">2024-01-27T08:32:39Z</dcterms:modified>
</cp:coreProperties>
</file>