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29 июля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4472366"/>
            <a:ext cx="44822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ходе строительства и капитального ремонта общеобразовательных учреждений г.Казани в рамках подготовки к учебному 2024/2025 году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343701" y="4472366"/>
            <a:ext cx="44822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Илья Александрович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Коротихин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МБУ «Департамент по содержанию и обслуживанию учреждений социальной сферы города Казани»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2867566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реализации национальных проектов в городе Казани в 2023-2024 годах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303142" y="2867566"/>
            <a:ext cx="44302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10180</TotalTime>
  <Words>80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413</cp:revision>
  <dcterms:created xsi:type="dcterms:W3CDTF">2021-06-15T09:12:23Z</dcterms:created>
  <dcterms:modified xsi:type="dcterms:W3CDTF">2024-07-26T10:59:31Z</dcterms:modified>
</cp:coreProperties>
</file>