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 сентября</a:t>
            </a:r>
            <a:r>
              <a:rPr lang="en-US" dirty="0">
                <a:latin typeface="Century Gothic" panose="020B0502020202020204" pitchFamily="34" charset="0"/>
              </a:rPr>
              <a:t> </a:t>
            </a:r>
            <a:r>
              <a:rPr lang="ru-RU" dirty="0">
                <a:latin typeface="Century Gothic" panose="020B0502020202020204" pitchFamily="34" charset="0"/>
              </a:rPr>
              <a:t>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12:00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5328068"/>
            <a:ext cx="477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в летний период и о дне открытых дверей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подростковых клубах г.Казани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323438" y="5328068"/>
            <a:ext cx="46691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Алия Рустемовна Загидуллина, председатель Комитета по делам детей и молодежи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2764544"/>
            <a:ext cx="477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</a:t>
            </a:r>
            <a:r>
              <a:rPr lang="ru-RU" sz="2000">
                <a:latin typeface="Century Gothic" panose="020B0502020202020204" pitchFamily="34" charset="0"/>
              </a:rPr>
              <a:t>купального сезона </a:t>
            </a:r>
            <a:br>
              <a:rPr lang="ru-RU" sz="2000">
                <a:latin typeface="Century Gothic" panose="020B0502020202020204" pitchFamily="34" charset="0"/>
              </a:rPr>
            </a:br>
            <a:r>
              <a:rPr lang="ru-RU" sz="2000">
                <a:latin typeface="Century Gothic" panose="020B0502020202020204" pitchFamily="34" charset="0"/>
              </a:rPr>
              <a:t>2025 </a:t>
            </a:r>
            <a:r>
              <a:rPr lang="ru-RU" sz="2000" dirty="0">
                <a:latin typeface="Century Gothic" panose="020B0502020202020204" pitchFamily="34" charset="0"/>
              </a:rPr>
              <a:t>года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323438" y="2601591"/>
            <a:ext cx="46691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Сергей Хайдарович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Чанкин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гражданской защиты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665DB3-F559-FD51-CEA3-2DFB2BC244C8}"/>
              </a:ext>
            </a:extLst>
          </p:cNvPr>
          <p:cNvSpPr txBox="1"/>
          <p:nvPr/>
        </p:nvSpPr>
        <p:spPr>
          <a:xfrm>
            <a:off x="2238996" y="3887769"/>
            <a:ext cx="477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организации питания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школьных столовых г.Казани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новом 2025/2026 учебном году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D7A405-205F-87AC-A674-8C8F6805EBFB}"/>
              </a:ext>
            </a:extLst>
          </p:cNvPr>
          <p:cNvSpPr txBox="1"/>
          <p:nvPr/>
        </p:nvSpPr>
        <p:spPr>
          <a:xfrm>
            <a:off x="7323438" y="3887769"/>
            <a:ext cx="46691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Рима </a:t>
            </a:r>
            <a:r>
              <a:rPr lang="ru-RU" sz="2000" b="1" dirty="0" err="1">
                <a:latin typeface="Century Gothic" panose="020B0502020202020204" pitchFamily="34" charset="0"/>
              </a:rPr>
              <a:t>Жамиловна</a:t>
            </a:r>
            <a:r>
              <a:rPr lang="ru-RU" sz="2000" b="1" dirty="0">
                <a:latin typeface="Century Gothic" panose="020B0502020202020204" pitchFamily="34" charset="0"/>
              </a:rPr>
              <a:t> Мухамедшина, генеральный директор АО «Департамент продовольствия и социального питания г.Казани»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11050</TotalTime>
  <Words>100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506</cp:revision>
  <dcterms:created xsi:type="dcterms:W3CDTF">2021-06-15T09:12:23Z</dcterms:created>
  <dcterms:modified xsi:type="dcterms:W3CDTF">2025-08-29T13:10:29Z</dcterms:modified>
</cp:coreProperties>
</file>