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>
                <a:latin typeface="Century Gothic" panose="020B0502020202020204" pitchFamily="34" charset="0"/>
              </a:rPr>
              <a:t>1 декабря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2" y="2850602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основных итогах социально-экономического развития г.Казани за 9 месяцев 2025 года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75818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2" y="4506067"/>
            <a:ext cx="45751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реализации программ капитального ремонта и строительства социальных учреждений города Казани </a:t>
            </a:r>
            <a:br>
              <a:rPr lang="ru-RU" sz="2000" dirty="0">
                <a:latin typeface="Century Gothic" panose="020B0502020202020204" pitchFamily="34" charset="0"/>
              </a:rPr>
            </a:br>
            <a:r>
              <a:rPr lang="ru-RU" sz="2000" dirty="0">
                <a:latin typeface="Century Gothic" panose="020B0502020202020204" pitchFamily="34" charset="0"/>
              </a:rPr>
              <a:t>в 2025 году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4506067"/>
            <a:ext cx="49395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sz="2000" b="1" dirty="0" err="1">
                <a:latin typeface="Century Gothic" panose="020B0502020202020204" pitchFamily="34" charset="0"/>
              </a:rPr>
              <a:t>Коротихин</a:t>
            </a:r>
            <a:r>
              <a:rPr lang="ru-RU" sz="2000" b="1" dirty="0">
                <a:latin typeface="Century Gothic" panose="020B0502020202020204" pitchFamily="34" charset="0"/>
              </a:rPr>
              <a:t>, директор Департамента по содержанию и обслуживанию учреждений социальной </a:t>
            </a:r>
            <a:r>
              <a:rPr lang="ru-RU" sz="2000" b="1">
                <a:latin typeface="Century Gothic" panose="020B0502020202020204" pitchFamily="34" charset="0"/>
              </a:rPr>
              <a:t>сферы 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10982</TotalTime>
  <Words>78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504</cp:revision>
  <dcterms:created xsi:type="dcterms:W3CDTF">2021-06-15T09:12:23Z</dcterms:created>
  <dcterms:modified xsi:type="dcterms:W3CDTF">2025-11-28T15:07:53Z</dcterms:modified>
</cp:coreProperties>
</file>