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02 июня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6" y="2753622"/>
            <a:ext cx="4843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организации школьного питания за 2024/2025 учебный год и планируемых ремонтных работах в школьных столовых летом 2025 года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179642" y="2753622"/>
            <a:ext cx="47219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Рима </a:t>
            </a:r>
            <a:r>
              <a:rPr lang="ru-RU" b="1" dirty="0" err="1">
                <a:latin typeface="Century Gothic" panose="020B0502020202020204" pitchFamily="34" charset="0"/>
              </a:rPr>
              <a:t>Жамиловна</a:t>
            </a:r>
            <a:r>
              <a:rPr lang="ru-RU" b="1" dirty="0">
                <a:latin typeface="Century Gothic" panose="020B0502020202020204" pitchFamily="34" charset="0"/>
              </a:rPr>
              <a:t> Мухамедшина, генеральный директор АО «Департамент продовольствия и социального питания города Казани»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6" y="4122273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ходе работ по благоустройству общественных пространств и  цветочном оформлении г.Казани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6" y="4122273"/>
            <a:ext cx="4721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Игорь Владимирович </a:t>
            </a:r>
            <a:r>
              <a:rPr lang="ru-RU" b="1" dirty="0" err="1">
                <a:latin typeface="Century Gothic" panose="020B0502020202020204" pitchFamily="34" charset="0"/>
              </a:rPr>
              <a:t>Куляжев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9E3BCE-0FEB-5F0D-9493-A9F8B863D73F}"/>
              </a:ext>
            </a:extLst>
          </p:cNvPr>
          <p:cNvSpPr txBox="1"/>
          <p:nvPr/>
        </p:nvSpPr>
        <p:spPr>
          <a:xfrm>
            <a:off x="2234765" y="5301115"/>
            <a:ext cx="4843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мероприятиях по обеспечению безопасности людей на водных объектах г.Казани, охране их жизни и здоровья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011352-EB4C-8D30-DCDF-4ABE1F956523}"/>
              </a:ext>
            </a:extLst>
          </p:cNvPr>
          <p:cNvSpPr txBox="1"/>
          <p:nvPr/>
        </p:nvSpPr>
        <p:spPr>
          <a:xfrm>
            <a:off x="7232096" y="5301114"/>
            <a:ext cx="47219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b="1" dirty="0" err="1">
                <a:latin typeface="Century Gothic" panose="020B0502020202020204" pitchFamily="34" charset="0"/>
              </a:rPr>
              <a:t>Чанкин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11251</TotalTime>
  <Words>113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499</cp:revision>
  <dcterms:created xsi:type="dcterms:W3CDTF">2021-06-15T09:12:23Z</dcterms:created>
  <dcterms:modified xsi:type="dcterms:W3CDTF">2025-05-30T14:04:31Z</dcterms:modified>
</cp:coreProperties>
</file>