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39655" y="1805895"/>
            <a:ext cx="23786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3 февраля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4541228"/>
            <a:ext cx="48148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Рима Жамиловна </a:t>
            </a:r>
            <a:r>
              <a:rPr lang="ru-RU" sz="2000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sz="2000" b="1" dirty="0">
                <a:latin typeface="Century Gothic" panose="020B0502020202020204" pitchFamily="34" charset="0"/>
              </a:rPr>
              <a:t>, генеральный директор </a:t>
            </a:r>
            <a:r>
              <a:rPr lang="ru-RU" sz="2000" b="1" dirty="0" smtClean="0">
                <a:latin typeface="Century Gothic" panose="020B0502020202020204" pitchFamily="34" charset="0"/>
              </a:rPr>
              <a:t/>
            </a:r>
            <a:br>
              <a:rPr lang="ru-RU" sz="2000" b="1" dirty="0" smtClean="0">
                <a:latin typeface="Century Gothic" panose="020B0502020202020204" pitchFamily="34" charset="0"/>
              </a:rPr>
            </a:br>
            <a:r>
              <a:rPr lang="ru-RU" sz="2000" b="1" dirty="0" smtClean="0">
                <a:latin typeface="Century Gothic" panose="020B0502020202020204" pitchFamily="34" charset="0"/>
              </a:rPr>
              <a:t>АО </a:t>
            </a:r>
            <a:r>
              <a:rPr lang="ru-RU" sz="2000" b="1" dirty="0">
                <a:latin typeface="Century Gothic" panose="020B0502020202020204" pitchFamily="34" charset="0"/>
              </a:rPr>
              <a:t>«Департамент продовольствия и социального питания г.Казани»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8" y="4541228"/>
            <a:ext cx="48437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</a:t>
            </a:r>
            <a:r>
              <a:rPr lang="ru-RU" sz="2000" dirty="0" smtClean="0">
                <a:latin typeface="Century Gothic" panose="020B0502020202020204" pitchFamily="34" charset="0"/>
              </a:rPr>
              <a:t/>
            </a:r>
            <a:br>
              <a:rPr lang="ru-RU" sz="2000" dirty="0" smtClean="0">
                <a:latin typeface="Century Gothic" panose="020B0502020202020204" pitchFamily="34" charset="0"/>
              </a:rPr>
            </a:br>
            <a:r>
              <a:rPr lang="ru-RU" sz="2000" dirty="0" smtClean="0">
                <a:latin typeface="Century Gothic" panose="020B0502020202020204" pitchFamily="34" charset="0"/>
              </a:rPr>
              <a:t>АО </a:t>
            </a:r>
            <a:r>
              <a:rPr lang="ru-RU" sz="2000" dirty="0">
                <a:latin typeface="Century Gothic" panose="020B0502020202020204" pitchFamily="34" charset="0"/>
              </a:rPr>
              <a:t>«Департамент продовольствия и социального питания г.Казани»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8" y="2851431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туристического сезона 2024 года в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2852336"/>
            <a:ext cx="4814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Дарья Александровна Санникова, директор МКУ «Комитет по развитию туризма г.Казани»</a:t>
            </a:r>
          </a:p>
        </p:txBody>
      </p:sp>
    </p:spTree>
    <p:extLst>
      <p:ext uri="{BB962C8B-B14F-4D97-AF65-F5344CB8AC3E}">
        <p14:creationId xmlns:p14="http://schemas.microsoft.com/office/powerpoint/2010/main" xmlns="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10596</TotalTime>
  <Words>51</Words>
  <Application>Microsoft Office PowerPoint</Application>
  <PresentationFormat>Произвольный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479</cp:revision>
  <dcterms:created xsi:type="dcterms:W3CDTF">2021-06-15T09:12:23Z</dcterms:created>
  <dcterms:modified xsi:type="dcterms:W3CDTF">2025-01-31T18:38:16Z</dcterms:modified>
</cp:coreProperties>
</file>