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3 марта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2977954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за 2024 год и перспективах развития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2977954"/>
            <a:ext cx="46308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Альберт </a:t>
            </a:r>
            <a:r>
              <a:rPr lang="ru-RU" sz="2000" b="1">
                <a:latin typeface="Century Gothic" panose="020B0502020202020204" pitchFamily="34" charset="0"/>
              </a:rPr>
              <a:t>Иршатович</a:t>
            </a:r>
            <a:r>
              <a:rPr lang="ru-RU" sz="2000" b="1" dirty="0">
                <a:latin typeface="Century Gothic" panose="020B0502020202020204" pitchFamily="34" charset="0"/>
              </a:rPr>
              <a:t> Салихов, глава Администрации Вахитовского и Приволжского районов Исполнительного комитета г.Казани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4852724"/>
            <a:ext cx="4843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торговле в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4852724"/>
            <a:ext cx="46308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Руслан Фаритович </a:t>
            </a:r>
            <a:r>
              <a:rPr lang="ru-RU" sz="2000" b="1" dirty="0" err="1">
                <a:latin typeface="Century Gothic" panose="020B0502020202020204" pitchFamily="34" charset="0"/>
              </a:rPr>
              <a:t>Фазылянов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потребительского рынка Исполнительного комитета г.Казани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10939</TotalTime>
  <Words>66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492</cp:revision>
  <dcterms:created xsi:type="dcterms:W3CDTF">2021-06-15T09:12:23Z</dcterms:created>
  <dcterms:modified xsi:type="dcterms:W3CDTF">2025-02-28T12:54:26Z</dcterms:modified>
</cp:coreProperties>
</file>