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BD1D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270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1056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01.08.2025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5097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01.08.2025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51176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01.08.2025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8033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01.08.2025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47104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01.08.2025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14947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01.08.2025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96182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01.08.2025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76046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01.08.2025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383204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01.08.2025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37974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01.08.2025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58816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01.08.2025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11516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D4EA38-980E-4FC4-AC50-64096B96ED57}" type="datetimeFigureOut">
              <a:rPr lang="ru-RU" smtClean="0"/>
              <a:t>01.08.2025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039269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68323" y="770480"/>
            <a:ext cx="1138696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Аппаратное совещание руководителей органов муниципального образования и подразделений Исполнительного комитета г.Казани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2238998" y="1744341"/>
            <a:ext cx="9986196" cy="857250"/>
          </a:xfrm>
          <a:prstGeom prst="rect">
            <a:avLst/>
          </a:prstGeom>
          <a:solidFill>
            <a:schemeClr val="accent5">
              <a:lumMod val="50000"/>
              <a:alpha val="2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ru-RU"/>
          </a:p>
        </p:txBody>
      </p:sp>
      <p:sp>
        <p:nvSpPr>
          <p:cNvPr id="7" name="TextBox 6"/>
          <p:cNvSpPr txBox="1"/>
          <p:nvPr/>
        </p:nvSpPr>
        <p:spPr>
          <a:xfrm>
            <a:off x="4080990" y="1896372"/>
            <a:ext cx="178637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тема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773079" y="1896372"/>
            <a:ext cx="237865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докладчик</a:t>
            </a:r>
          </a:p>
        </p:txBody>
      </p:sp>
      <p:pic>
        <p:nvPicPr>
          <p:cNvPr id="1026" name="Picture 2" descr="Официальный портал Казани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58272" y="150638"/>
            <a:ext cx="417009" cy="517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TextBox 12"/>
          <p:cNvSpPr txBox="1"/>
          <p:nvPr/>
        </p:nvSpPr>
        <p:spPr>
          <a:xfrm>
            <a:off x="-128187" y="1804038"/>
            <a:ext cx="2367183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r"/>
            <a:r>
              <a:rPr lang="ru-RU" dirty="0" smtClean="0">
                <a:latin typeface="Century Gothic" panose="020B0502020202020204" pitchFamily="34" charset="0"/>
              </a:rPr>
              <a:t>4 августа 2025 </a:t>
            </a:r>
            <a:r>
              <a:rPr lang="ru-RU" dirty="0">
                <a:latin typeface="Century Gothic" panose="020B0502020202020204" pitchFamily="34" charset="0"/>
              </a:rPr>
              <a:t>г.</a:t>
            </a:r>
          </a:p>
          <a:p>
            <a:pPr algn="r"/>
            <a:r>
              <a:rPr lang="ru-RU" dirty="0" smtClean="0">
                <a:latin typeface="Century Gothic" panose="020B0502020202020204" pitchFamily="34" charset="0"/>
              </a:rPr>
              <a:t>10:00</a:t>
            </a:r>
            <a:endParaRPr lang="ru-RU" dirty="0">
              <a:latin typeface="Century Gothic" panose="020B0502020202020204" pitchFamily="34" charset="0"/>
            </a:endParaRPr>
          </a:p>
        </p:txBody>
      </p:sp>
      <p:cxnSp>
        <p:nvCxnSpPr>
          <p:cNvPr id="17" name="Прямая соединительная линия 16"/>
          <p:cNvCxnSpPr/>
          <p:nvPr/>
        </p:nvCxnSpPr>
        <p:spPr>
          <a:xfrm>
            <a:off x="8848725" y="770480"/>
            <a:ext cx="3353040" cy="0"/>
          </a:xfrm>
          <a:prstGeom prst="line">
            <a:avLst/>
          </a:prstGeom>
          <a:ln w="28575">
            <a:solidFill>
              <a:srgbClr val="CBD1D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9598445" y="218340"/>
            <a:ext cx="34102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Мэрия Казани </a:t>
            </a:r>
          </a:p>
        </p:txBody>
      </p:sp>
      <p:pic>
        <p:nvPicPr>
          <p:cNvPr id="22" name="Рисунок 2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6713" y="2573"/>
            <a:ext cx="455381" cy="813180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xmlns="" id="{00FD5DB3-A356-F4C1-8549-A72B3C85CD5D}"/>
              </a:ext>
            </a:extLst>
          </p:cNvPr>
          <p:cNvSpPr txBox="1"/>
          <p:nvPr/>
        </p:nvSpPr>
        <p:spPr>
          <a:xfrm>
            <a:off x="2238995" y="2961534"/>
            <a:ext cx="457516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dirty="0">
                <a:latin typeface="Century Gothic" panose="020B0502020202020204" pitchFamily="34" charset="0"/>
              </a:rPr>
              <a:t>О результатах государственной итоговой аттестации в 2025 году 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xmlns="" id="{126D36FB-C848-ED13-298B-7854C1FAAF5F}"/>
              </a:ext>
            </a:extLst>
          </p:cNvPr>
          <p:cNvSpPr txBox="1"/>
          <p:nvPr/>
        </p:nvSpPr>
        <p:spPr>
          <a:xfrm>
            <a:off x="7102050" y="2961534"/>
            <a:ext cx="493950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b="1" dirty="0">
                <a:latin typeface="Century Gothic" panose="020B0502020202020204" pitchFamily="34" charset="0"/>
              </a:rPr>
              <a:t>Ирек Асафович </a:t>
            </a:r>
            <a:r>
              <a:rPr lang="ru-RU" sz="2000" b="1" dirty="0" err="1">
                <a:latin typeface="Century Gothic" panose="020B0502020202020204" pitchFamily="34" charset="0"/>
              </a:rPr>
              <a:t>Ризванов</a:t>
            </a:r>
            <a:r>
              <a:rPr lang="ru-RU" sz="2000" b="1" dirty="0">
                <a:latin typeface="Century Gothic" panose="020B0502020202020204" pitchFamily="34" charset="0"/>
              </a:rPr>
              <a:t>, начальник Управления образования Исполнительного комитета г.Казани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xmlns="" id="{00FD5DB3-A356-F4C1-8549-A72B3C85CD5D}"/>
              </a:ext>
            </a:extLst>
          </p:cNvPr>
          <p:cNvSpPr txBox="1"/>
          <p:nvPr/>
        </p:nvSpPr>
        <p:spPr>
          <a:xfrm>
            <a:off x="2238994" y="4490868"/>
            <a:ext cx="457516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dirty="0">
                <a:latin typeface="Century Gothic" panose="020B0502020202020204" pitchFamily="34" charset="0"/>
              </a:rPr>
              <a:t>О </a:t>
            </a:r>
            <a:r>
              <a:rPr lang="ru-RU" sz="2000" dirty="0" smtClean="0">
                <a:latin typeface="Century Gothic" panose="020B0502020202020204" pitchFamily="34" charset="0"/>
              </a:rPr>
              <a:t>подготовке к новому учебному году общеобразовательных учреждений </a:t>
            </a:r>
            <a:r>
              <a:rPr lang="ru-RU" sz="2000" smtClean="0">
                <a:latin typeface="Century Gothic" panose="020B0502020202020204" pitchFamily="34" charset="0"/>
              </a:rPr>
              <a:t>г.Казани</a:t>
            </a:r>
            <a:endParaRPr lang="ru-RU" sz="2000" dirty="0">
              <a:latin typeface="Century Gothic" panose="020B0502020202020204" pitchFamily="34" charset="0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xmlns="" id="{126D36FB-C848-ED13-298B-7854C1FAAF5F}"/>
              </a:ext>
            </a:extLst>
          </p:cNvPr>
          <p:cNvSpPr txBox="1"/>
          <p:nvPr/>
        </p:nvSpPr>
        <p:spPr>
          <a:xfrm>
            <a:off x="7015779" y="4490868"/>
            <a:ext cx="4939508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b="1" dirty="0">
                <a:latin typeface="Century Gothic" panose="020B0502020202020204" pitchFamily="34" charset="0"/>
              </a:rPr>
              <a:t>Илья Александрович </a:t>
            </a:r>
            <a:r>
              <a:rPr lang="ru-RU" sz="2000" b="1" dirty="0" err="1">
                <a:latin typeface="Century Gothic" panose="020B0502020202020204" pitchFamily="34" charset="0"/>
              </a:rPr>
              <a:t>Коротихин</a:t>
            </a:r>
            <a:r>
              <a:rPr lang="ru-RU" sz="2000" b="1" dirty="0">
                <a:latin typeface="Century Gothic" panose="020B0502020202020204" pitchFamily="34" charset="0"/>
              </a:rPr>
              <a:t>, директор МБУ «Департамент по содержанию и обслуживанию учреждений социальной сферы города Казани»</a:t>
            </a:r>
          </a:p>
        </p:txBody>
      </p:sp>
    </p:spTree>
    <p:extLst>
      <p:ext uri="{BB962C8B-B14F-4D97-AF65-F5344CB8AC3E}">
        <p14:creationId xmlns:p14="http://schemas.microsoft.com/office/powerpoint/2010/main" val="251680295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11018</TotalTime>
  <Words>66</Words>
  <Application>Microsoft Office PowerPoint</Application>
  <PresentationFormat>Широкоэкранный</PresentationFormat>
  <Paragraphs>10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Century Gothic</vt:lpstr>
      <vt:lpstr>Тема Office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Вологжанина Алсу</cp:lastModifiedBy>
  <cp:revision>502</cp:revision>
  <dcterms:created xsi:type="dcterms:W3CDTF">2021-06-15T09:12:23Z</dcterms:created>
  <dcterms:modified xsi:type="dcterms:W3CDTF">2025-08-01T12:47:49Z</dcterms:modified>
</cp:coreProperties>
</file>