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5 мая 2025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</a:t>
            </a:r>
            <a:r>
              <a:rPr lang="en-US" smtClean="0">
                <a:latin typeface="Century Gothic" panose="020B0502020202020204" pitchFamily="34" charset="0"/>
              </a:rPr>
              <a:t>1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9" y="5325572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мероприятиях в сфере работы с безнадзорными животными 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5325572"/>
            <a:ext cx="47219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9" y="2674219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планах дорожных работ в г.Казани </a:t>
            </a:r>
            <a:br>
              <a:rPr lang="ru-RU" dirty="0">
                <a:latin typeface="Century Gothic" panose="020B0502020202020204" pitchFamily="34" charset="0"/>
              </a:rPr>
            </a:br>
            <a:r>
              <a:rPr lang="ru-RU" dirty="0">
                <a:latin typeface="Century Gothic" panose="020B0502020202020204" pitchFamily="34" charset="0"/>
              </a:rPr>
              <a:t>в 2025 году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2599320"/>
            <a:ext cx="4831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8" y="3789396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реализации жилищной программы  социальной ипотеки на территории г.Казани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3798642"/>
            <a:ext cx="4721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Руслан Робертович </a:t>
            </a:r>
            <a:r>
              <a:rPr lang="ru-RU" b="1" dirty="0" err="1">
                <a:latin typeface="Century Gothic" panose="020B0502020202020204" pitchFamily="34" charset="0"/>
              </a:rPr>
              <a:t>Гильфанов</a:t>
            </a:r>
            <a:r>
              <a:rPr lang="ru-RU" b="1" dirty="0">
                <a:latin typeface="Century Gothic" panose="020B0502020202020204" pitchFamily="34" charset="0"/>
              </a:rPr>
              <a:t>, исполняющий обязанности начальника Управления жилищной политики – первый заместитель 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10966</TotalTime>
  <Words>79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500</cp:revision>
  <dcterms:created xsi:type="dcterms:W3CDTF">2021-06-15T09:12:23Z</dcterms:created>
  <dcterms:modified xsi:type="dcterms:W3CDTF">2025-05-04T14:17:31Z</dcterms:modified>
</cp:coreProperties>
</file>