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6 октября 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10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329963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летнего туристического сезона 2025 года в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3315477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Дарья Александровна Санникова, директор МКУ «Комитет по развитию туризма»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10965</TotalTime>
  <Words>42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2025-10-02T14:39:53Z</dcterms:modified>
</cp:coreProperties>
</file>