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7 апреля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2" y="4597931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повышении безопасности дорожного движения 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4597931"/>
            <a:ext cx="47219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2" y="3142392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планах и работе по реализации программы «Наш двор»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696" y="3142392"/>
            <a:ext cx="47231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Куляжев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10963</TotalTime>
  <Words>57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499</cp:revision>
  <dcterms:created xsi:type="dcterms:W3CDTF">2021-06-15T09:12:23Z</dcterms:created>
  <dcterms:modified xsi:type="dcterms:W3CDTF">2025-04-04T13:48:47Z</dcterms:modified>
</cp:coreProperties>
</file>