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04.07.2025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7 июля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209447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соблюдении муниципальных нормативных правовых актов в сфере благоустройства в летний период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3209447"/>
            <a:ext cx="4831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Артур Рустамович </a:t>
            </a:r>
            <a:r>
              <a:rPr lang="ru-RU" b="1" dirty="0" err="1">
                <a:latin typeface="Century Gothic" panose="020B0502020202020204" pitchFamily="34" charset="0"/>
              </a:rPr>
              <a:t>Мухаметшин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10989</TotalTime>
  <Words>44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2025-07-04T12:01:18Z</dcterms:modified>
</cp:coreProperties>
</file>