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1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8 сентября 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</a:t>
            </a:r>
            <a:r>
              <a:rPr lang="ru-RU" dirty="0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6" y="2965080"/>
            <a:ext cx="43650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летней оздоровительной кампании 2025 года 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005527" y="2867566"/>
            <a:ext cx="49395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Алия Рустемовна </a:t>
            </a:r>
            <a:r>
              <a:rPr lang="ru-RU" sz="2000" b="1" dirty="0" err="1">
                <a:latin typeface="Century Gothic" panose="020B0502020202020204" pitchFamily="34" charset="0"/>
              </a:rPr>
              <a:t>Загидуллина</a:t>
            </a:r>
            <a:r>
              <a:rPr lang="ru-RU" sz="2000" b="1" dirty="0">
                <a:latin typeface="Century Gothic" panose="020B0502020202020204" pitchFamily="34" charset="0"/>
              </a:rPr>
              <a:t>, председатель Комитета по делам детей и молодежи Исполнительного комитета г.Казани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6" y="4495454"/>
            <a:ext cx="43650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проведении Дня казанского жизнелюба и Аксенов-</a:t>
            </a:r>
            <a:r>
              <a:rPr lang="ru-RU" sz="2000" dirty="0" err="1">
                <a:latin typeface="Century Gothic" panose="020B0502020202020204" pitchFamily="34" charset="0"/>
              </a:rPr>
              <a:t>феста</a:t>
            </a:r>
            <a:r>
              <a:rPr lang="ru-RU" sz="2000" dirty="0">
                <a:latin typeface="Century Gothic" panose="020B0502020202020204" pitchFamily="34" charset="0"/>
              </a:rPr>
              <a:t> в г.Казани 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005527" y="4496379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Азат Искандарович </a:t>
            </a:r>
            <a:r>
              <a:rPr lang="ru-RU" sz="2000" b="1" dirty="0" err="1">
                <a:latin typeface="Century Gothic" panose="020B0502020202020204" pitchFamily="34" charset="0"/>
              </a:rPr>
              <a:t>Абзалов</a:t>
            </a:r>
            <a:r>
              <a:rPr lang="ru-RU" sz="2000" b="1" dirty="0">
                <a:latin typeface="Century Gothic" panose="020B0502020202020204" pitchFamily="34" charset="0"/>
              </a:rPr>
              <a:t>, начальник Управления культуры Исполнительного комитета г.Казани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10966</TotalTime>
  <Words>61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498</cp:revision>
  <dcterms:created xsi:type="dcterms:W3CDTF">2021-06-15T09:12:23Z</dcterms:created>
  <dcterms:modified xsi:type="dcterms:W3CDTF">2025-09-05T14:26:47Z</dcterms:modified>
</cp:coreProperties>
</file>