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56" d="100"/>
          <a:sy n="56" d="100"/>
        </p:scale>
        <p:origin x="84" y="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8</a:t>
            </a:r>
            <a:r>
              <a:rPr lang="ru-RU" dirty="0" smtClean="0">
                <a:latin typeface="Century Gothic" panose="020B0502020202020204" pitchFamily="34" charset="0"/>
              </a:rPr>
              <a:t> </a:t>
            </a:r>
            <a:r>
              <a:rPr lang="ru-RU" dirty="0">
                <a:latin typeface="Century Gothic" panose="020B0502020202020204" pitchFamily="34" charset="0"/>
              </a:rPr>
              <a:t>декабря 2025 г.</a:t>
            </a:r>
          </a:p>
          <a:p>
            <a:pPr algn="r"/>
            <a:r>
              <a:rPr lang="ru-RU" smtClean="0">
                <a:latin typeface="Century Gothic" panose="020B0502020202020204" pitchFamily="34" charset="0"/>
              </a:rPr>
              <a:t>11:00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5" y="4756196"/>
            <a:ext cx="4575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новогоднем оформлении районов г.Казани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015779" y="4756196"/>
            <a:ext cx="4939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latin typeface="Century Gothic" panose="020B0502020202020204" pitchFamily="34" charset="0"/>
              </a:rPr>
              <a:t>Главы </a:t>
            </a:r>
            <a:r>
              <a:rPr lang="ru-RU" sz="2000" b="1" dirty="0">
                <a:latin typeface="Century Gothic" panose="020B0502020202020204" pitchFamily="34" charset="0"/>
              </a:rPr>
              <a:t>а</a:t>
            </a:r>
            <a:r>
              <a:rPr lang="ru-RU" sz="2000" b="1" dirty="0" smtClean="0">
                <a:latin typeface="Century Gothic" panose="020B0502020202020204" pitchFamily="34" charset="0"/>
              </a:rPr>
              <a:t>дминистраций </a:t>
            </a:r>
            <a:r>
              <a:rPr lang="ru-RU" sz="2000" b="1" dirty="0">
                <a:latin typeface="Century Gothic" panose="020B0502020202020204" pitchFamily="34" charset="0"/>
              </a:rPr>
              <a:t>районов Исполнительного комитета г.Казани</a:t>
            </a:r>
          </a:p>
          <a:p>
            <a:pPr algn="just"/>
            <a:r>
              <a:rPr lang="ru-RU" sz="2000" b="1" dirty="0" smtClean="0">
                <a:latin typeface="Century Gothic" panose="020B0502020202020204" pitchFamily="34" charset="0"/>
              </a:rPr>
              <a:t> 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6" y="2927263"/>
            <a:ext cx="4575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проведении реинжиниринга зимнего содержания г.Казани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015779" y="2896499"/>
            <a:ext cx="49395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Альберт </a:t>
            </a:r>
            <a:r>
              <a:rPr lang="ru-RU" sz="2000" b="1" dirty="0" err="1">
                <a:latin typeface="Century Gothic" panose="020B0502020202020204" pitchFamily="34" charset="0"/>
              </a:rPr>
              <a:t>Маганавиевич</a:t>
            </a:r>
            <a:r>
              <a:rPr lang="ru-RU" sz="2000" b="1" dirty="0">
                <a:latin typeface="Century Gothic" panose="020B0502020202020204" pitchFamily="34" charset="0"/>
              </a:rPr>
              <a:t> </a:t>
            </a:r>
            <a:r>
              <a:rPr lang="ru-RU" sz="2000" b="1" dirty="0" err="1">
                <a:latin typeface="Century Gothic" panose="020B0502020202020204" pitchFamily="34" charset="0"/>
              </a:rPr>
              <a:t>Шайнуров</a:t>
            </a:r>
            <a:r>
              <a:rPr lang="ru-RU" sz="2000" b="1" dirty="0">
                <a:latin typeface="Century Gothic" panose="020B0502020202020204" pitchFamily="34" charset="0"/>
              </a:rPr>
              <a:t>, председатель Комитета внешнего благоустройства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11032</TotalTime>
  <Words>50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508</cp:revision>
  <dcterms:created xsi:type="dcterms:W3CDTF">2021-06-15T09:12:23Z</dcterms:created>
  <dcterms:modified xsi:type="dcterms:W3CDTF">2025-12-05T15:01:40Z</dcterms:modified>
</cp:coreProperties>
</file>