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08.06.2025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09 июня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08:00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4766" y="2862677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праздновании Дня России и  летней культурной программе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в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79640" y="2886534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Азат </a:t>
            </a:r>
            <a:r>
              <a:rPr lang="ru-RU" b="1" dirty="0" err="1">
                <a:latin typeface="Century Gothic" panose="020B0502020202020204" pitchFamily="34" charset="0"/>
              </a:rPr>
              <a:t>Искандарович</a:t>
            </a:r>
            <a:r>
              <a:rPr lang="ru-RU" b="1" dirty="0">
                <a:latin typeface="Century Gothic" panose="020B0502020202020204" pitchFamily="34" charset="0"/>
              </a:rPr>
              <a:t> Абзалов, начальник Управления культуры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xmlns="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11263</TotalTime>
  <Words>41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506</cp:revision>
  <cp:lastPrinted>2025-06-02T06:08:13Z</cp:lastPrinted>
  <dcterms:created xsi:type="dcterms:W3CDTF">2021-06-15T09:12:23Z</dcterms:created>
  <dcterms:modified xsi:type="dcterms:W3CDTF">2025-06-08T17:28:45Z</dcterms:modified>
</cp:coreProperties>
</file>