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BD1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27087" autoAdjust="0"/>
    <p:restoredTop sz="94660"/>
  </p:normalViewPr>
  <p:slideViewPr>
    <p:cSldViewPr snapToGrid="0">
      <p:cViewPr varScale="1">
        <p:scale>
          <a:sx n="66" d="100"/>
          <a:sy n="66" d="100"/>
        </p:scale>
        <p:origin x="66" y="51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07.03.2025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509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07.03.2025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5117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07.03.2025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803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07.03.2025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4710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07.03.2025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1494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07.03.2025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9618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07.03.2025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7604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07.03.2025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8320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07.03.2025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3797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07.03.2025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5881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07.03.2025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1151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D4EA38-980E-4FC4-AC50-64096B96ED57}" type="datetimeFigureOut">
              <a:rPr lang="ru-RU" smtClean="0"/>
              <a:t>07.03.2025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3926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68323" y="770480"/>
            <a:ext cx="113869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Аппаратное совещание руководителей органов муниципального образования и подразделений Исполнительного комитета г.Казани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238998" y="1744341"/>
            <a:ext cx="9986196" cy="857250"/>
          </a:xfrm>
          <a:prstGeom prst="rect">
            <a:avLst/>
          </a:prstGeom>
          <a:solidFill>
            <a:schemeClr val="accent5">
              <a:lumMod val="50000"/>
              <a:alpha val="2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4080990" y="1896372"/>
            <a:ext cx="17863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тема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773079" y="1896372"/>
            <a:ext cx="23786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докладчик</a:t>
            </a:r>
          </a:p>
        </p:txBody>
      </p:sp>
      <p:pic>
        <p:nvPicPr>
          <p:cNvPr id="1026" name="Picture 2" descr="Официальный портал Казани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58272" y="150638"/>
            <a:ext cx="417009" cy="517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-128187" y="1804038"/>
            <a:ext cx="2367183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r"/>
            <a:r>
              <a:rPr lang="ru-RU" smtClean="0">
                <a:latin typeface="Century Gothic" panose="020B0502020202020204" pitchFamily="34" charset="0"/>
              </a:rPr>
              <a:t>10</a:t>
            </a:r>
            <a:r>
              <a:rPr lang="ru-RU" smtClean="0">
                <a:latin typeface="Century Gothic" panose="020B0502020202020204" pitchFamily="34" charset="0"/>
              </a:rPr>
              <a:t> </a:t>
            </a:r>
            <a:r>
              <a:rPr lang="ru-RU" dirty="0" smtClean="0">
                <a:latin typeface="Century Gothic" panose="020B0502020202020204" pitchFamily="34" charset="0"/>
              </a:rPr>
              <a:t>марта 2025 </a:t>
            </a:r>
            <a:r>
              <a:rPr lang="ru-RU" dirty="0">
                <a:latin typeface="Century Gothic" panose="020B0502020202020204" pitchFamily="34" charset="0"/>
              </a:rPr>
              <a:t>г.</a:t>
            </a:r>
          </a:p>
          <a:p>
            <a:pPr algn="r"/>
            <a:r>
              <a:rPr lang="ru-RU" dirty="0">
                <a:latin typeface="Century Gothic" panose="020B0502020202020204" pitchFamily="34" charset="0"/>
              </a:rPr>
              <a:t>9</a:t>
            </a:r>
            <a:r>
              <a:rPr lang="ru-RU" dirty="0" smtClean="0">
                <a:latin typeface="Century Gothic" panose="020B0502020202020204" pitchFamily="34" charset="0"/>
              </a:rPr>
              <a:t>:00</a:t>
            </a:r>
            <a:endParaRPr lang="ru-RU" dirty="0">
              <a:latin typeface="Century Gothic" panose="020B0502020202020204" pitchFamily="34" charset="0"/>
            </a:endParaRP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8848725" y="770480"/>
            <a:ext cx="3353040" cy="0"/>
          </a:xfrm>
          <a:prstGeom prst="line">
            <a:avLst/>
          </a:prstGeom>
          <a:ln w="28575">
            <a:solidFill>
              <a:srgbClr val="CBD1D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9598445" y="218340"/>
            <a:ext cx="34102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Мэрия Казани 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="" xmlns:a16="http://schemas.microsoft.com/office/drawing/2014/main" id="{00FD5DB3-A356-F4C1-8549-A72B3C85CD5D}"/>
              </a:ext>
            </a:extLst>
          </p:cNvPr>
          <p:cNvSpPr txBox="1"/>
          <p:nvPr/>
        </p:nvSpPr>
        <p:spPr>
          <a:xfrm>
            <a:off x="2238996" y="3221508"/>
            <a:ext cx="484372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>
                <a:latin typeface="Century Gothic" panose="020B0502020202020204" pitchFamily="34" charset="0"/>
              </a:rPr>
              <a:t>Об итогах деятельности за 2024 год и </a:t>
            </a:r>
            <a:r>
              <a:rPr lang="ru-RU" sz="2000">
                <a:latin typeface="Century Gothic" panose="020B0502020202020204" pitchFamily="34" charset="0"/>
              </a:rPr>
              <a:t>перспективах </a:t>
            </a:r>
            <a:r>
              <a:rPr lang="ru-RU" sz="2000" smtClean="0">
                <a:latin typeface="Century Gothic" panose="020B0502020202020204" pitchFamily="34" charset="0"/>
              </a:rPr>
              <a:t>развития</a:t>
            </a:r>
            <a:endParaRPr lang="ru-RU" sz="2000" dirty="0">
              <a:latin typeface="Century Gothic" panose="020B0502020202020204" pitchFamily="34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="" xmlns:a16="http://schemas.microsoft.com/office/drawing/2014/main" id="{126D36FB-C848-ED13-298B-7854C1FAAF5F}"/>
              </a:ext>
            </a:extLst>
          </p:cNvPr>
          <p:cNvSpPr txBox="1"/>
          <p:nvPr/>
        </p:nvSpPr>
        <p:spPr>
          <a:xfrm>
            <a:off x="7324465" y="3221508"/>
            <a:ext cx="4630822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b="1" dirty="0">
                <a:latin typeface="Century Gothic" panose="020B0502020202020204" pitchFamily="34" charset="0"/>
              </a:rPr>
              <a:t>Роман </a:t>
            </a:r>
            <a:r>
              <a:rPr lang="ru-RU" sz="2000" b="1" dirty="0" err="1">
                <a:latin typeface="Century Gothic" panose="020B0502020202020204" pitchFamily="34" charset="0"/>
              </a:rPr>
              <a:t>Рамизович</a:t>
            </a:r>
            <a:r>
              <a:rPr lang="ru-RU" sz="2000" b="1" dirty="0">
                <a:latin typeface="Century Gothic" panose="020B0502020202020204" pitchFamily="34" charset="0"/>
              </a:rPr>
              <a:t> </a:t>
            </a:r>
            <a:r>
              <a:rPr lang="ru-RU" sz="2000" b="1" dirty="0" err="1">
                <a:latin typeface="Century Gothic" panose="020B0502020202020204" pitchFamily="34" charset="0"/>
              </a:rPr>
              <a:t>Фатхутдинов</a:t>
            </a:r>
            <a:r>
              <a:rPr lang="ru-RU" sz="2000" b="1" dirty="0">
                <a:latin typeface="Century Gothic" panose="020B0502020202020204" pitchFamily="34" charset="0"/>
              </a:rPr>
              <a:t>, глава Администрации Советского района Исполнительного комитета г.Казани</a:t>
            </a:r>
          </a:p>
        </p:txBody>
      </p:sp>
      <p:pic>
        <p:nvPicPr>
          <p:cNvPr id="22" name="Рисунок 2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713" y="2573"/>
            <a:ext cx="455381" cy="8131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680295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10955</TotalTime>
  <Words>41</Words>
  <Application>Microsoft Office PowerPoint</Application>
  <PresentationFormat>Широкоэкранный</PresentationFormat>
  <Paragraphs>8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Тема Office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Баязитова Гульзиля Азатовна</cp:lastModifiedBy>
  <cp:revision>492</cp:revision>
  <dcterms:created xsi:type="dcterms:W3CDTF">2021-06-15T09:12:23Z</dcterms:created>
  <dcterms:modified xsi:type="dcterms:W3CDTF">2025-03-07T11:48:03Z</dcterms:modified>
</cp:coreProperties>
</file>