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 ноября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5" y="2914654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благоустройства общественных пространств Казани в 2025 году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28691" y="2914654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5" y="4589965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Координационного совета по охране труда г.Казани в 2025 году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28691" y="4589964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 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10968</TotalTime>
  <Words>59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2025-11-07T14:18:03Z</dcterms:modified>
</cp:coreProperties>
</file>