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08.08.2025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11 августа 2025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11:00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3" y="2573"/>
            <a:ext cx="455381" cy="81318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4" y="2862853"/>
            <a:ext cx="457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молодежных </a:t>
            </a:r>
            <a:r>
              <a:rPr lang="ru-RU" sz="2000">
                <a:latin typeface="Century Gothic" panose="020B0502020202020204" pitchFamily="34" charset="0"/>
              </a:rPr>
              <a:t>карьерных проектах </a:t>
            </a:r>
            <a:r>
              <a:rPr lang="ru-RU" sz="2000" dirty="0">
                <a:latin typeface="Century Gothic" panose="020B0502020202020204" pitchFamily="34" charset="0"/>
              </a:rPr>
              <a:t>Мэрии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2859652"/>
            <a:ext cx="49395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Ирина Андреевна Бочкова, заместитель руководителя Аппарата Исполнительного комитета г.Казани – начальник управления кадровой политики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FD5DB3-A356-F4C1-8549-A72B3C85CD5D}"/>
              </a:ext>
            </a:extLst>
          </p:cNvPr>
          <p:cNvSpPr txBox="1"/>
          <p:nvPr/>
        </p:nvSpPr>
        <p:spPr>
          <a:xfrm>
            <a:off x="2238993" y="4843900"/>
            <a:ext cx="4575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летней программе на территории «Старого города»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D36FB-C848-ED13-298B-7854C1FAAF5F}"/>
              </a:ext>
            </a:extLst>
          </p:cNvPr>
          <p:cNvSpPr txBox="1"/>
          <p:nvPr/>
        </p:nvSpPr>
        <p:spPr>
          <a:xfrm>
            <a:off x="7015779" y="4840670"/>
            <a:ext cx="4939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Айрат Шамилевич Фаизов, префект территории «Старый город»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11044</TotalTime>
  <Words>67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506</cp:revision>
  <dcterms:created xsi:type="dcterms:W3CDTF">2021-06-15T09:12:23Z</dcterms:created>
  <dcterms:modified xsi:type="dcterms:W3CDTF">2025-08-08T12:20:11Z</dcterms:modified>
</cp:coreProperties>
</file>