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8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>
                <a:latin typeface="Century Gothic" panose="020B0502020202020204" pitchFamily="34" charset="0"/>
              </a:rPr>
              <a:t>12 </a:t>
            </a:r>
            <a:r>
              <a:rPr lang="ru-RU" dirty="0">
                <a:latin typeface="Century Gothic" panose="020B0502020202020204" pitchFamily="34" charset="0"/>
              </a:rPr>
              <a:t>мая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5" y="4289849"/>
            <a:ext cx="4843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ситуации с обращением с отходами в г.Казани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232096" y="4289849"/>
            <a:ext cx="47219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b="1" dirty="0" err="1">
                <a:latin typeface="Century Gothic" panose="020B0502020202020204" pitchFamily="34" charset="0"/>
              </a:rPr>
              <a:t>Гиниятуллин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5" y="2966700"/>
            <a:ext cx="4843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открытии летнего сезона в парках и скверах г.Казани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232096" y="2966700"/>
            <a:ext cx="47219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Айгуль Фаритовна </a:t>
            </a:r>
            <a:r>
              <a:rPr lang="ru-RU" b="1" dirty="0" err="1">
                <a:latin typeface="Century Gothic" panose="020B0502020202020204" pitchFamily="34" charset="0"/>
              </a:rPr>
              <a:t>Латыпова</a:t>
            </a:r>
            <a:r>
              <a:rPr lang="ru-RU" b="1" dirty="0">
                <a:latin typeface="Century Gothic" panose="020B0502020202020204" pitchFamily="34" charset="0"/>
              </a:rPr>
              <a:t>, директор МБУ «Дирекция парков и скверов г.Казани»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10992</TotalTime>
  <Words>70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500</cp:revision>
  <dcterms:created xsi:type="dcterms:W3CDTF">2021-06-15T09:12:23Z</dcterms:created>
  <dcterms:modified xsi:type="dcterms:W3CDTF">2025-05-08T12:05:51Z</dcterms:modified>
</cp:coreProperties>
</file>