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90" y="3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39655" y="1805895"/>
            <a:ext cx="237865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13 января 2025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</a:t>
            </a:r>
            <a:r>
              <a:rPr lang="ru-RU" dirty="0" smtClean="0">
                <a:latin typeface="Century Gothic" panose="020B0502020202020204" pitchFamily="34" charset="0"/>
              </a:rPr>
              <a:t>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191041" y="2852336"/>
            <a:ext cx="48148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Гузель </a:t>
            </a:r>
            <a:r>
              <a:rPr lang="ru-RU" sz="2000" b="1" dirty="0" err="1">
                <a:latin typeface="Century Gothic" panose="020B0502020202020204" pitchFamily="34" charset="0"/>
              </a:rPr>
              <a:t>Рамзилевна</a:t>
            </a:r>
            <a:r>
              <a:rPr lang="ru-RU" sz="2000" b="1" dirty="0">
                <a:latin typeface="Century Gothic" panose="020B0502020202020204" pitchFamily="34" charset="0"/>
              </a:rPr>
              <a:t> </a:t>
            </a:r>
            <a:r>
              <a:rPr lang="ru-RU" sz="2000" b="1" dirty="0" err="1">
                <a:latin typeface="Century Gothic" panose="020B0502020202020204" pitchFamily="34" charset="0"/>
              </a:rPr>
              <a:t>Сагитова</a:t>
            </a:r>
            <a:r>
              <a:rPr lang="ru-RU" sz="200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8" y="2852336"/>
            <a:ext cx="48437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национальных проектах и мероприятиях, реализованных Мэрией Казани в 2024 году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7" y="4486035"/>
            <a:ext cx="48437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работы Управления административно-технической инспекции за 2024 год и </a:t>
            </a:r>
            <a:r>
              <a:rPr lang="ru-RU" sz="2000" dirty="0" smtClean="0">
                <a:latin typeface="Century Gothic" panose="020B0502020202020204" pitchFamily="34" charset="0"/>
              </a:rPr>
              <a:t>планах </a:t>
            </a:r>
            <a:r>
              <a:rPr lang="ru-RU" sz="2000" dirty="0">
                <a:latin typeface="Century Gothic" panose="020B0502020202020204" pitchFamily="34" charset="0"/>
              </a:rPr>
              <a:t>на 2025 год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140480" y="4486035"/>
            <a:ext cx="481480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Наиль Юнусович </a:t>
            </a:r>
            <a:r>
              <a:rPr lang="ru-RU" sz="2000" b="1" dirty="0" err="1">
                <a:latin typeface="Century Gothic" panose="020B0502020202020204" pitchFamily="34" charset="0"/>
              </a:rPr>
              <a:t>Минвалеев</a:t>
            </a:r>
            <a:r>
              <a:rPr lang="ru-RU" sz="2000" b="1" dirty="0">
                <a:latin typeface="Century Gothic" panose="020B0502020202020204" pitchFamily="34" charset="0"/>
              </a:rPr>
              <a:t>, начальник Управления административно-технической инспекции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10584</TotalTime>
  <Words>67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471</cp:revision>
  <dcterms:created xsi:type="dcterms:W3CDTF">2021-06-15T09:12:23Z</dcterms:created>
  <dcterms:modified xsi:type="dcterms:W3CDTF">2025-01-10T13:14:34Z</dcterms:modified>
</cp:coreProperties>
</file>