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114" y="2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11.04.2025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11.04.2025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Century Gothic" panose="020B0502020202020204" pitchFamily="34" charset="0"/>
              </a:rPr>
              <a:t>14 апреля 2025 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11:00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34768" y="3934865"/>
            <a:ext cx="48437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 результатах года, проектах и планах рынка наружной рекламы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126D36FB-C848-ED13-298B-7854C1FAAF5F}"/>
              </a:ext>
            </a:extLst>
          </p:cNvPr>
          <p:cNvSpPr txBox="1"/>
          <p:nvPr/>
        </p:nvSpPr>
        <p:spPr>
          <a:xfrm>
            <a:off x="7232095" y="3909547"/>
            <a:ext cx="48311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Аскар Рифович </a:t>
            </a:r>
            <a:r>
              <a:rPr lang="ru-RU" b="1" dirty="0" err="1">
                <a:latin typeface="Century Gothic" panose="020B0502020202020204" pitchFamily="34" charset="0"/>
              </a:rPr>
              <a:t>Багаутдинов</a:t>
            </a:r>
            <a:r>
              <a:rPr lang="ru-RU" b="1" dirty="0">
                <a:latin typeface="Century Gothic" panose="020B0502020202020204" pitchFamily="34" charset="0"/>
              </a:rPr>
              <a:t>, начальник Управления наружной рекламы и информации Исполнительного комитета г.Казани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13" y="2573"/>
            <a:ext cx="455381" cy="81318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34769" y="2601591"/>
            <a:ext cx="48437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 деятельности Управления капитального строительства </a:t>
            </a:r>
            <a:r>
              <a:rPr lang="ru-RU">
                <a:latin typeface="Century Gothic" panose="020B0502020202020204" pitchFamily="34" charset="0"/>
              </a:rPr>
              <a:t>и </a:t>
            </a:r>
            <a:r>
              <a:rPr lang="ru-RU" smtClean="0">
                <a:latin typeface="Century Gothic" panose="020B0502020202020204" pitchFamily="34" charset="0"/>
              </a:rPr>
              <a:t>реконструкции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126D36FB-C848-ED13-298B-7854C1FAAF5F}"/>
              </a:ext>
            </a:extLst>
          </p:cNvPr>
          <p:cNvSpPr txBox="1"/>
          <p:nvPr/>
        </p:nvSpPr>
        <p:spPr>
          <a:xfrm>
            <a:off x="7232095" y="2601591"/>
            <a:ext cx="47219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Марат Рашитович </a:t>
            </a:r>
            <a:r>
              <a:rPr lang="ru-RU" b="1" dirty="0" err="1">
                <a:latin typeface="Century Gothic" panose="020B0502020202020204" pitchFamily="34" charset="0"/>
              </a:rPr>
              <a:t>Самигулин</a:t>
            </a:r>
            <a:r>
              <a:rPr lang="ru-RU" b="1" dirty="0">
                <a:latin typeface="Century Gothic" panose="020B0502020202020204" pitchFamily="34" charset="0"/>
              </a:rPr>
              <a:t>, начальник Управления капитального строительства и реконструкции Исполнительного комитета г.Казани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34767" y="5230034"/>
            <a:ext cx="48437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Об основных требованиях </a:t>
            </a:r>
            <a:br>
              <a:rPr lang="ru-RU" dirty="0">
                <a:latin typeface="Century Gothic" panose="020B0502020202020204" pitchFamily="34" charset="0"/>
              </a:rPr>
            </a:br>
            <a:r>
              <a:rPr lang="ru-RU" dirty="0">
                <a:latin typeface="Century Gothic" panose="020B0502020202020204" pitchFamily="34" charset="0"/>
              </a:rPr>
              <a:t>к содержанию территорий в летний период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126D36FB-C848-ED13-298B-7854C1FAAF5F}"/>
              </a:ext>
            </a:extLst>
          </p:cNvPr>
          <p:cNvSpPr txBox="1"/>
          <p:nvPr/>
        </p:nvSpPr>
        <p:spPr>
          <a:xfrm>
            <a:off x="7230891" y="5230034"/>
            <a:ext cx="472319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Артур Рустамович </a:t>
            </a:r>
            <a:r>
              <a:rPr lang="ru-RU" b="1" dirty="0" err="1">
                <a:latin typeface="Century Gothic" panose="020B0502020202020204" pitchFamily="34" charset="0"/>
              </a:rPr>
              <a:t>Мухаметшин</a:t>
            </a:r>
            <a:r>
              <a:rPr lang="ru-RU" b="1" dirty="0">
                <a:latin typeface="Century Gothic" panose="020B0502020202020204" pitchFamily="34" charset="0"/>
              </a:rPr>
              <a:t>, начальник Управления административно-технической инспекции Исполнительного комитета г.Казани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10967</TotalTime>
  <Words>78</Words>
  <Application>Microsoft Office PowerPoint</Application>
  <PresentationFormat>Широкоэкранный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Баязитова Гульзиля Азатовна</cp:lastModifiedBy>
  <cp:revision>500</cp:revision>
  <dcterms:created xsi:type="dcterms:W3CDTF">2021-06-15T09:12:23Z</dcterms:created>
  <dcterms:modified xsi:type="dcterms:W3CDTF">2025-04-11T14:42:00Z</dcterms:modified>
</cp:coreProperties>
</file>