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114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14 июля 2025 г.</a:t>
            </a:r>
          </a:p>
          <a:p>
            <a:pPr algn="r"/>
            <a:r>
              <a:rPr lang="ru-RU">
                <a:latin typeface="Century Gothic" panose="020B0502020202020204" pitchFamily="34" charset="0"/>
              </a:rPr>
              <a:t>9:00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6" y="4425903"/>
            <a:ext cx="4843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работе муниципального паркинга на территории города Казани в первом полугодии 2025 года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187289" y="4425903"/>
            <a:ext cx="48311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Алексей Васильевич Сидоров, председатель Комитета по транспорту Исполнительного комитета г.Казани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6" y="2892504"/>
            <a:ext cx="48437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капитальном ремонте и строительстве объектов в сфере здравоохранения: итоги реализации и планы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182878" y="2867566"/>
            <a:ext cx="48311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Владимир Сергеевич Филатов, заместитель министра здравоохранения РТ – начальник Управления здравоохранения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11097</TotalTime>
  <Words>72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501</cp:revision>
  <dcterms:created xsi:type="dcterms:W3CDTF">2021-06-15T09:12:23Z</dcterms:created>
  <dcterms:modified xsi:type="dcterms:W3CDTF">2025-07-11T12:47:52Z</dcterms:modified>
</cp:coreProperties>
</file>