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15</a:t>
            </a:r>
            <a:r>
              <a:rPr lang="en-US" dirty="0">
                <a:latin typeface="Century Gothic" panose="020B0502020202020204" pitchFamily="34" charset="0"/>
              </a:rPr>
              <a:t> </a:t>
            </a:r>
            <a:r>
              <a:rPr lang="ru-RU" dirty="0">
                <a:latin typeface="Century Gothic" panose="020B0502020202020204" pitchFamily="34" charset="0"/>
              </a:rPr>
              <a:t>сентября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2989711"/>
            <a:ext cx="48896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Century Gothic" panose="020B0502020202020204" pitchFamily="34" charset="0"/>
              </a:rPr>
              <a:t>О текущей деятельности </a:t>
            </a:r>
            <a:br>
              <a:rPr lang="ru-RU" sz="2400" dirty="0">
                <a:latin typeface="Century Gothic" panose="020B0502020202020204" pitchFamily="34" charset="0"/>
              </a:rPr>
            </a:br>
            <a:r>
              <a:rPr lang="ru-RU" sz="2400" dirty="0">
                <a:latin typeface="Century Gothic" panose="020B0502020202020204" pitchFamily="34" charset="0"/>
              </a:rPr>
              <a:t>АО «Казэнерго» в 2025 году и планах на 2026 год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6" y="2989711"/>
            <a:ext cx="47231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err="1">
                <a:latin typeface="Century Gothic" panose="020B0502020202020204" pitchFamily="34" charset="0"/>
              </a:rPr>
              <a:t>Фанис</a:t>
            </a:r>
            <a:r>
              <a:rPr lang="ru-RU" sz="2400" b="1" dirty="0">
                <a:latin typeface="Century Gothic" panose="020B0502020202020204" pitchFamily="34" charset="0"/>
              </a:rPr>
              <a:t> Вагизович </a:t>
            </a:r>
            <a:r>
              <a:rPr lang="ru-RU" sz="2400" b="1" dirty="0" err="1">
                <a:latin typeface="Century Gothic" panose="020B0502020202020204" pitchFamily="34" charset="0"/>
              </a:rPr>
              <a:t>Нурмухаметов</a:t>
            </a:r>
            <a:r>
              <a:rPr lang="ru-RU" sz="2400" b="1" dirty="0">
                <a:latin typeface="Century Gothic" panose="020B0502020202020204" pitchFamily="34" charset="0"/>
              </a:rPr>
              <a:t>, генеральный директор АО «Казэнерго»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10971</TotalTime>
  <Words>49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499</cp:revision>
  <dcterms:created xsi:type="dcterms:W3CDTF">2021-06-15T09:12:23Z</dcterms:created>
  <dcterms:modified xsi:type="dcterms:W3CDTF">2025-09-12T12:37:16Z</dcterms:modified>
</cp:coreProperties>
</file>