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latin typeface="Century Gothic" panose="020B0502020202020204" pitchFamily="34" charset="0"/>
              </a:rPr>
              <a:t>15 </a:t>
            </a:r>
            <a:r>
              <a:rPr lang="ru-RU" dirty="0">
                <a:latin typeface="Century Gothic" panose="020B0502020202020204" pitchFamily="34" charset="0"/>
              </a:rPr>
              <a:t>декабря 2025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11:00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756196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зимней программе в парках и скверах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4756196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sz="2000" b="1" dirty="0" err="1">
                <a:latin typeface="Century Gothic" panose="020B0502020202020204" pitchFamily="34" charset="0"/>
              </a:rPr>
              <a:t>Латыпова</a:t>
            </a:r>
            <a:r>
              <a:rPr lang="ru-RU" sz="2000" b="1" dirty="0">
                <a:latin typeface="Century Gothic" panose="020B0502020202020204" pitchFamily="34" charset="0"/>
              </a:rPr>
              <a:t>, </a:t>
            </a:r>
            <a:r>
              <a:rPr lang="ru-RU" sz="2000" b="1" dirty="0">
                <a:latin typeface="Century Gothic" panose="020B0502020202020204" pitchFamily="34" charset="0"/>
              </a:rPr>
              <a:t>директор Дирекции парков и скверов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927263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мероприятиях, посвященных празднованию Нового года в г.Казани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96499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Абзалов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11052</TotalTime>
  <Words>57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511</cp:revision>
  <dcterms:created xsi:type="dcterms:W3CDTF">2021-06-15T09:12:23Z</dcterms:created>
  <dcterms:modified xsi:type="dcterms:W3CDTF">2025-12-13T11:26:17Z</dcterms:modified>
</cp:coreProperties>
</file>