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19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38998" y="1744341"/>
            <a:ext cx="9986196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39655" y="1805895"/>
            <a:ext cx="237865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>
                <a:latin typeface="Century Gothic" panose="020B0502020202020204" pitchFamily="34" charset="0"/>
              </a:rPr>
              <a:t>17 </a:t>
            </a:r>
            <a:r>
              <a:rPr lang="ru-RU" dirty="0">
                <a:latin typeface="Century Gothic" panose="020B0502020202020204" pitchFamily="34" charset="0"/>
              </a:rPr>
              <a:t>февраля 2025 г.</a:t>
            </a:r>
          </a:p>
          <a:p>
            <a:pPr algn="r"/>
            <a:r>
              <a:rPr lang="ru-RU" dirty="0">
                <a:latin typeface="Century Gothic" panose="020B0502020202020204" pitchFamily="34" charset="0"/>
              </a:rPr>
              <a:t>10:00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0FD5DB3-A356-F4C1-8549-A72B3C85CD5D}"/>
              </a:ext>
            </a:extLst>
          </p:cNvPr>
          <p:cNvSpPr txBox="1"/>
          <p:nvPr/>
        </p:nvSpPr>
        <p:spPr>
          <a:xfrm>
            <a:off x="2238996" y="4186392"/>
            <a:ext cx="48437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Об итогах деятельности МУП «</a:t>
            </a:r>
            <a:r>
              <a:rPr lang="ru-RU" dirty="0" err="1">
                <a:latin typeface="Century Gothic" panose="020B0502020202020204" pitchFamily="34" charset="0"/>
              </a:rPr>
              <a:t>Метроэлектротранс</a:t>
            </a:r>
            <a:r>
              <a:rPr lang="ru-RU" dirty="0">
                <a:latin typeface="Century Gothic" panose="020B0502020202020204" pitchFamily="34" charset="0"/>
              </a:rPr>
              <a:t>» в 2024 году и планах на 2025 год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26D36FB-C848-ED13-298B-7854C1FAAF5F}"/>
              </a:ext>
            </a:extLst>
          </p:cNvPr>
          <p:cNvSpPr txBox="1"/>
          <p:nvPr/>
        </p:nvSpPr>
        <p:spPr>
          <a:xfrm>
            <a:off x="7191038" y="5481841"/>
            <a:ext cx="48148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Гузель </a:t>
            </a:r>
            <a:r>
              <a:rPr lang="ru-RU" b="1" dirty="0" err="1">
                <a:latin typeface="Century Gothic" panose="020B0502020202020204" pitchFamily="34" charset="0"/>
              </a:rPr>
              <a:t>Рамзилевна</a:t>
            </a:r>
            <a:r>
              <a:rPr lang="ru-RU" b="1" dirty="0">
                <a:latin typeface="Century Gothic" panose="020B0502020202020204" pitchFamily="34" charset="0"/>
              </a:rPr>
              <a:t> </a:t>
            </a:r>
            <a:r>
              <a:rPr lang="ru-RU" b="1" dirty="0" err="1">
                <a:latin typeface="Century Gothic" panose="020B0502020202020204" pitchFamily="34" charset="0"/>
              </a:rPr>
              <a:t>Сагитова</a:t>
            </a:r>
            <a:r>
              <a:rPr lang="ru-RU" b="1" dirty="0">
                <a:latin typeface="Century Gothic" panose="020B0502020202020204" pitchFamily="34" charset="0"/>
              </a:rPr>
              <a:t>, заместитель Руководителя Исполнительного комитета г.Казани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0FD5DB3-A356-F4C1-8549-A72B3C85CD5D}"/>
              </a:ext>
            </a:extLst>
          </p:cNvPr>
          <p:cNvSpPr txBox="1"/>
          <p:nvPr/>
        </p:nvSpPr>
        <p:spPr>
          <a:xfrm>
            <a:off x="2238996" y="2973710"/>
            <a:ext cx="48437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Об итогах деятельности за 2024 год и перспективах развития на 2025 год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26D36FB-C848-ED13-298B-7854C1FAAF5F}"/>
              </a:ext>
            </a:extLst>
          </p:cNvPr>
          <p:cNvSpPr txBox="1"/>
          <p:nvPr/>
        </p:nvSpPr>
        <p:spPr>
          <a:xfrm>
            <a:off x="7191039" y="2973710"/>
            <a:ext cx="48148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Владимир Владимирович Жаворонков, глава Администрации Кировского и Московского районов </a:t>
            </a:r>
            <a:r>
              <a:rPr lang="ru-RU" b="1">
                <a:latin typeface="Century Gothic" panose="020B0502020202020204" pitchFamily="34" charset="0"/>
              </a:rPr>
              <a:t>г.Казани</a:t>
            </a:r>
            <a:endParaRPr lang="ru-RU" b="1" dirty="0">
              <a:latin typeface="Century Gothic" panose="020B0502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0FD5DB3-A356-F4C1-8549-A72B3C85CD5D}"/>
              </a:ext>
            </a:extLst>
          </p:cNvPr>
          <p:cNvSpPr txBox="1"/>
          <p:nvPr/>
        </p:nvSpPr>
        <p:spPr>
          <a:xfrm>
            <a:off x="2238996" y="5481841"/>
            <a:ext cx="48437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 мероприятиях, посвященных Международному дню родного языка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26D36FB-C848-ED13-298B-7854C1FAAF5F}"/>
              </a:ext>
            </a:extLst>
          </p:cNvPr>
          <p:cNvSpPr txBox="1"/>
          <p:nvPr/>
        </p:nvSpPr>
        <p:spPr>
          <a:xfrm>
            <a:off x="7191039" y="4186392"/>
            <a:ext cx="48148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Айдар Камилевич Абдулхаков, генеральный директор МУП «Метроэлектротранс»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10931</TotalTime>
  <Words>92</Words>
  <Application>Microsoft Office PowerPoint</Application>
  <PresentationFormat>Широкоэкранный</PresentationFormat>
  <Paragraphs>12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Альбина Зиганшина</cp:lastModifiedBy>
  <cp:revision>485</cp:revision>
  <dcterms:created xsi:type="dcterms:W3CDTF">2021-06-15T09:12:23Z</dcterms:created>
  <dcterms:modified xsi:type="dcterms:W3CDTF">2025-02-15T09:45:02Z</dcterms:modified>
</cp:coreProperties>
</file>