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" y="5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17 марта 2025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5" y="2665003"/>
            <a:ext cx="4843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программе капитального ремонта многоквартирных </a:t>
            </a:r>
            <a:r>
              <a:rPr lang="ru-RU">
                <a:latin typeface="Century Gothic" panose="020B0502020202020204" pitchFamily="34" charset="0"/>
              </a:rPr>
              <a:t>домов в 2025 году 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4502" y="2659436"/>
            <a:ext cx="48311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Василий Александрович </a:t>
            </a:r>
            <a:r>
              <a:rPr lang="ru-RU" b="1" dirty="0" err="1">
                <a:latin typeface="Century Gothic" panose="020B0502020202020204" pitchFamily="34" charset="0"/>
              </a:rPr>
              <a:t>Лысачкин</a:t>
            </a:r>
            <a:r>
              <a:rPr lang="ru-RU" b="1" dirty="0">
                <a:latin typeface="Century Gothic" panose="020B0502020202020204" pitchFamily="34" charset="0"/>
              </a:rPr>
              <a:t>, председатель Комитета жилищно-коммунального хозяйства Исполнительного комитета г.Казани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3" y="5399597"/>
            <a:ext cx="48437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подготовке к проведению мероприятий по защите населения и территорий районов г.Казани в период прохождения весеннего половодья в 2025 году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3299" y="5462101"/>
            <a:ext cx="47219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Сергей Хайдарович </a:t>
            </a:r>
            <a:r>
              <a:rPr lang="ru-RU" b="1" dirty="0" err="1">
                <a:latin typeface="Century Gothic" panose="020B0502020202020204" pitchFamily="34" charset="0"/>
              </a:rPr>
              <a:t>Чанкин</a:t>
            </a:r>
            <a:r>
              <a:rPr lang="ru-RU" b="1" dirty="0">
                <a:latin typeface="Century Gothic" panose="020B0502020202020204" pitchFamily="34" charset="0"/>
              </a:rPr>
              <a:t>, начальник Управления гражданской защиты Исполнительного комитета г.Казани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3" y="3945967"/>
            <a:ext cx="4843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формировании программ капитального ремонта социальных учреждений в 2025 году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2095" y="3922269"/>
            <a:ext cx="47231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Илья Александрович </a:t>
            </a:r>
            <a:r>
              <a:rPr lang="ru-RU" b="1" dirty="0" err="1">
                <a:latin typeface="Century Gothic" panose="020B0502020202020204" pitchFamily="34" charset="0"/>
              </a:rPr>
              <a:t>Коротихин</a:t>
            </a:r>
            <a:r>
              <a:rPr lang="ru-RU" b="1" dirty="0">
                <a:latin typeface="Century Gothic" panose="020B0502020202020204" pitchFamily="34" charset="0"/>
              </a:rPr>
              <a:t>, директор МБУ «Департамент по содержанию и обслуживанию учреждений социальной сферы города Казани»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10960</TotalTime>
  <Words>100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494</cp:revision>
  <dcterms:created xsi:type="dcterms:W3CDTF">2021-06-15T09:12:23Z</dcterms:created>
  <dcterms:modified xsi:type="dcterms:W3CDTF">2025-03-14T12:56:25Z</dcterms:modified>
</cp:coreProperties>
</file>