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18 августа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en-US" dirty="0">
                <a:latin typeface="Century Gothic" panose="020B0502020202020204" pitchFamily="34" charset="0"/>
              </a:rPr>
              <a:t>8</a:t>
            </a:r>
            <a:r>
              <a:rPr lang="ru-RU" dirty="0" smtClean="0">
                <a:latin typeface="Century Gothic" panose="020B0502020202020204" pitchFamily="34" charset="0"/>
              </a:rPr>
              <a:t>:</a:t>
            </a:r>
            <a:r>
              <a:rPr lang="en-US" dirty="0" smtClean="0">
                <a:latin typeface="Century Gothic" panose="020B0502020202020204" pitchFamily="34" charset="0"/>
              </a:rPr>
              <a:t>3</a:t>
            </a:r>
            <a:r>
              <a:rPr lang="ru-RU" dirty="0" smtClean="0">
                <a:latin typeface="Century Gothic" panose="020B0502020202020204" pitchFamily="34" charset="0"/>
              </a:rPr>
              <a:t>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4457770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и проведении праздничных мероприятий, посвященных Дню Республики Татарстан и Дню города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05527" y="4457770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Абзалов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культуры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3012462"/>
            <a:ext cx="4575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национальных проектов в городе Казани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05527" y="2961534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11034</TotalTime>
  <Words>65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506</cp:revision>
  <dcterms:created xsi:type="dcterms:W3CDTF">2021-06-15T09:12:23Z</dcterms:created>
  <dcterms:modified xsi:type="dcterms:W3CDTF">2025-08-16T08:30:39Z</dcterms:modified>
</cp:coreProperties>
</file>