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Century Gothic" panose="020B0502020202020204" pitchFamily="34" charset="0"/>
              </a:rPr>
              <a:t>19</a:t>
            </a:r>
            <a:r>
              <a:rPr lang="ru-RU" dirty="0" smtClean="0">
                <a:latin typeface="Century Gothic" panose="020B0502020202020204" pitchFamily="34" charset="0"/>
              </a:rPr>
              <a:t> мая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8</a:t>
            </a:r>
            <a:r>
              <a:rPr lang="ru-RU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4768" y="4391142"/>
            <a:ext cx="4843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организации и проведении «Последнего звонка». Об организации отдыха и оздоровления детей в летний период 2025 года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5" y="4391142"/>
            <a:ext cx="48311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Алия Рустамовна </a:t>
            </a:r>
            <a:r>
              <a:rPr lang="ru-RU" b="1" dirty="0" err="1">
                <a:latin typeface="Century Gothic" panose="020B0502020202020204" pitchFamily="34" charset="0"/>
              </a:rPr>
              <a:t>Загидуллина</a:t>
            </a:r>
            <a:r>
              <a:rPr lang="ru-RU" b="1" dirty="0">
                <a:latin typeface="Century Gothic" panose="020B0502020202020204" pitchFamily="34" charset="0"/>
              </a:rPr>
              <a:t>, председатель Комитета по делам детей и молодежи Исполнительного комитета г.Казани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4767" y="3023721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окончании 2024-2025 учебного года и организации работы пришкольных лагерей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5" y="3023721"/>
            <a:ext cx="47231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Ирек Асафович </a:t>
            </a:r>
            <a:r>
              <a:rPr lang="ru-RU" b="1" dirty="0" err="1">
                <a:latin typeface="Century Gothic" panose="020B0502020202020204" pitchFamily="34" charset="0"/>
              </a:rPr>
              <a:t>Ризванов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образования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10977</TotalTime>
  <Words>74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498</cp:revision>
  <dcterms:created xsi:type="dcterms:W3CDTF">2021-06-15T09:12:23Z</dcterms:created>
  <dcterms:modified xsi:type="dcterms:W3CDTF">2025-05-16T13:42:10Z</dcterms:modified>
</cp:coreProperties>
</file>