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Century Gothic" panose="020B0502020202020204" pitchFamily="34" charset="0"/>
              </a:rPr>
              <a:t>2</a:t>
            </a:r>
            <a:r>
              <a:rPr lang="ru-RU" dirty="0" smtClean="0">
                <a:latin typeface="Century Gothic" panose="020B0502020202020204" pitchFamily="34" charset="0"/>
              </a:rPr>
              <a:t>0 октября </a:t>
            </a:r>
            <a:r>
              <a:rPr lang="ru-RU" dirty="0" smtClean="0">
                <a:latin typeface="Century Gothic" panose="020B0502020202020204" pitchFamily="34" charset="0"/>
              </a:rPr>
              <a:t>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2867566"/>
            <a:ext cx="45751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подготовке к содержанию жилищного фонда и коммунальной инфраструктуры в зимний период 2025/2026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87774" y="2867565"/>
            <a:ext cx="47675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5" y="4871276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мероприятиях, проводимых Управлением ЗАГС г.Казани 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87774" y="4717387"/>
            <a:ext cx="47675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Елена Николаевна </a:t>
            </a:r>
            <a:r>
              <a:rPr lang="ru-RU" sz="2000" b="1" dirty="0" err="1">
                <a:latin typeface="Century Gothic" panose="020B0502020202020204" pitchFamily="34" charset="0"/>
              </a:rPr>
              <a:t>Студеникина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ЗАГС   Исполнительного комитета г.Казани 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10966</TotalTime>
  <Words>61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498</cp:revision>
  <dcterms:created xsi:type="dcterms:W3CDTF">2021-06-15T09:12:23Z</dcterms:created>
  <dcterms:modified xsi:type="dcterms:W3CDTF">2025-10-17T11:22:58Z</dcterms:modified>
</cp:coreProperties>
</file>