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18.07.2025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Century Gothic" panose="020B0502020202020204" pitchFamily="34" charset="0"/>
              </a:rPr>
              <a:t>21 </a:t>
            </a:r>
            <a:r>
              <a:rPr lang="ru-RU" dirty="0" smtClean="0">
                <a:latin typeface="Century Gothic" panose="020B0502020202020204" pitchFamily="34" charset="0"/>
              </a:rPr>
              <a:t>июля 2025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smtClean="0">
                <a:latin typeface="Century Gothic" panose="020B0502020202020204" pitchFamily="34" charset="0"/>
              </a:rPr>
              <a:t>10</a:t>
            </a:r>
            <a:r>
              <a:rPr lang="ru-RU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6" y="3329963"/>
            <a:ext cx="4575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работы в сфере ЖКХ за первое полугодие 2025 года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128691" y="3315477"/>
            <a:ext cx="4939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Искандер Анварович </a:t>
            </a:r>
            <a:r>
              <a:rPr lang="ru-RU" sz="2000" b="1" dirty="0" err="1">
                <a:latin typeface="Century Gothic" panose="020B0502020202020204" pitchFamily="34" charset="0"/>
              </a:rPr>
              <a:t>Гиниятуллин</a:t>
            </a:r>
            <a:r>
              <a:rPr lang="ru-RU" sz="20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10964</TotalTime>
  <Words>41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498</cp:revision>
  <dcterms:created xsi:type="dcterms:W3CDTF">2021-06-15T09:12:23Z</dcterms:created>
  <dcterms:modified xsi:type="dcterms:W3CDTF">2025-07-18T14:23:44Z</dcterms:modified>
</cp:coreProperties>
</file>