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19.12.2025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22 декабря 2025 г.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12:00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5" y="4756196"/>
            <a:ext cx="45751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реализованных </a:t>
            </a:r>
            <a:r>
              <a:rPr lang="ru-RU" sz="2000">
                <a:latin typeface="Century Gothic" panose="020B0502020202020204" pitchFamily="34" charset="0"/>
              </a:rPr>
              <a:t>Мэрией Казани проектах</a:t>
            </a:r>
            <a:r>
              <a:rPr lang="ru-RU" sz="2000" dirty="0">
                <a:latin typeface="Century Gothic" panose="020B0502020202020204" pitchFamily="34" charset="0"/>
              </a:rPr>
              <a:t>, направленных на сохранение и развитие языков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4756196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Рамзилевна Сагитова, заместитель Главы муниципального образования г.Казани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6" y="2927263"/>
            <a:ext cx="45751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завершении программы капитального ремонта многоквартирных домов в 2025 году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2896499"/>
            <a:ext cx="4939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sz="2000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sz="2000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11034</TotalTime>
  <Words>67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513</cp:revision>
  <dcterms:created xsi:type="dcterms:W3CDTF">2021-06-15T09:12:23Z</dcterms:created>
  <dcterms:modified xsi:type="dcterms:W3CDTF">2025-12-19T15:09:22Z</dcterms:modified>
</cp:coreProperties>
</file>