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114" y="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21.06.2025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23 июня 2025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10:30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6" y="4469262"/>
            <a:ext cx="48437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работе органов опеки г.Казани по защите прав несовершеннолетних детей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237450" y="4469158"/>
            <a:ext cx="47219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Ирина Петровна Смирнова, начальник управления социальной политики Аппарата Исполнительного комитета г.Казани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F868671-07A3-DE0E-8E2A-D70101E8E8BB}"/>
              </a:ext>
            </a:extLst>
          </p:cNvPr>
          <p:cNvSpPr txBox="1"/>
          <p:nvPr/>
        </p:nvSpPr>
        <p:spPr>
          <a:xfrm>
            <a:off x="7237451" y="2822818"/>
            <a:ext cx="47219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Ильдар </a:t>
            </a:r>
            <a:r>
              <a:rPr lang="ru-RU" b="1" dirty="0" err="1">
                <a:latin typeface="Century Gothic" panose="020B0502020202020204" pitchFamily="34" charset="0"/>
              </a:rPr>
              <a:t>Саитзянович</a:t>
            </a:r>
            <a:r>
              <a:rPr lang="ru-RU" b="1" dirty="0">
                <a:latin typeface="Century Gothic" panose="020B0502020202020204" pitchFamily="34" charset="0"/>
              </a:rPr>
              <a:t> Шакиров, заместитель Руководителя Исполнительного комитета г.Казани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1C35697-3922-77CC-E3DA-8B93440EA9B1}"/>
              </a:ext>
            </a:extLst>
          </p:cNvPr>
          <p:cNvSpPr txBox="1"/>
          <p:nvPr/>
        </p:nvSpPr>
        <p:spPr>
          <a:xfrm>
            <a:off x="2238996" y="2822818"/>
            <a:ext cx="48437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работе городской и территориальных комиссий по повышению уровня жизни населения, труда и легализации доходов 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11478</TotalTime>
  <Words>68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515</cp:revision>
  <cp:lastPrinted>2025-06-02T06:08:13Z</cp:lastPrinted>
  <dcterms:created xsi:type="dcterms:W3CDTF">2021-06-15T09:12:23Z</dcterms:created>
  <dcterms:modified xsi:type="dcterms:W3CDTF">2025-06-21T13:01:47Z</dcterms:modified>
</cp:coreProperties>
</file>