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24 февраля 2025 г.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09</a:t>
            </a:r>
            <a:r>
              <a:rPr lang="ru-RU" smtClean="0">
                <a:latin typeface="Century Gothic" panose="020B0502020202020204" pitchFamily="34" charset="0"/>
              </a:rPr>
              <a:t>:30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4" y="4186392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работы отрасли культуры г.Казани за 2024 год и планах на 2025 год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469024" y="5481841"/>
            <a:ext cx="4538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Равиль Миннесалихович Мударисов, директор МКУ «Дирекция по конкурентной политике и закупкам города Казани»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2862943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деятельности за 2024 год и планах на 2025 год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375021" y="2841386"/>
            <a:ext cx="4630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Ренат Харрасович Шамсутдинов, глава Администрации Авиастроительного и Ново-Савиновского районов г.Казани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3" y="5481841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работы МКУ «Дирекция по конкурентной политике и закупкам города Казани» в 2024 году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467666" y="4186392"/>
            <a:ext cx="453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Азат Искандарович </a:t>
            </a:r>
            <a:r>
              <a:rPr lang="ru-RU" b="1" dirty="0" err="1">
                <a:latin typeface="Century Gothic" panose="020B0502020202020204" pitchFamily="34" charset="0"/>
              </a:rPr>
              <a:t>Абзалов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культуры Исполнительного комитета г.Казани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10936</TotalTime>
  <Words>100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488</cp:revision>
  <dcterms:created xsi:type="dcterms:W3CDTF">2021-06-15T09:12:23Z</dcterms:created>
  <dcterms:modified xsi:type="dcterms:W3CDTF">2025-02-23T12:53:12Z</dcterms:modified>
</cp:coreProperties>
</file>