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Century Gothic" panose="020B0502020202020204" pitchFamily="34" charset="0"/>
              </a:rPr>
              <a:t>2</a:t>
            </a:r>
            <a:r>
              <a:rPr lang="ru-RU" dirty="0" smtClean="0">
                <a:latin typeface="Century Gothic" panose="020B0502020202020204" pitchFamily="34" charset="0"/>
              </a:rPr>
              <a:t>5 августа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867566"/>
            <a:ext cx="477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в летний период и о дне открытых дверей в подростковых клубах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86171" y="2867566"/>
            <a:ext cx="46691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Алия Рустемовна </a:t>
            </a:r>
            <a:r>
              <a:rPr lang="ru-RU" sz="2000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по делам детей и молодежи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4731365"/>
            <a:ext cx="47767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образовательных организаций города Казани к новому 2025-2026 учебному году и итогах благотворительной акции «Помоги собраться в школу!»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86171" y="4915979"/>
            <a:ext cx="4669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Ирек Асафович </a:t>
            </a:r>
            <a:r>
              <a:rPr lang="ru-RU" sz="2000" b="1" dirty="0" err="1">
                <a:latin typeface="Century Gothic" panose="020B0502020202020204" pitchFamily="34" charset="0"/>
              </a:rPr>
              <a:t>Ризванов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10978</TotalTime>
  <Words>82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502</cp:revision>
  <dcterms:created xsi:type="dcterms:W3CDTF">2021-06-15T09:12:23Z</dcterms:created>
  <dcterms:modified xsi:type="dcterms:W3CDTF">2025-08-22T14:33:52Z</dcterms:modified>
</cp:coreProperties>
</file>