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1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26</a:t>
            </a:r>
            <a:r>
              <a:rPr lang="ru-RU" dirty="0" smtClean="0">
                <a:latin typeface="Century Gothic" panose="020B0502020202020204" pitchFamily="34" charset="0"/>
              </a:rPr>
              <a:t> </a:t>
            </a:r>
            <a:r>
              <a:rPr lang="ru-RU" dirty="0" smtClean="0">
                <a:latin typeface="Century Gothic" panose="020B0502020202020204" pitchFamily="34" charset="0"/>
              </a:rPr>
              <a:t>мая 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4766" y="3035480"/>
            <a:ext cx="48437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отопительного периода 2024/2025 года и задачах по подготовке к предстоящему отопительному периоду 2025/2026 года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179642" y="3035480"/>
            <a:ext cx="47219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4766" y="4671875"/>
            <a:ext cx="4843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работе Казанского </a:t>
            </a:r>
            <a:r>
              <a:rPr lang="ru-RU" dirty="0" err="1">
                <a:latin typeface="Century Gothic" panose="020B0502020202020204" pitchFamily="34" charset="0"/>
              </a:rPr>
              <a:t>Зооботсада</a:t>
            </a:r>
            <a:r>
              <a:rPr lang="ru-RU" dirty="0">
                <a:latin typeface="Century Gothic" panose="020B0502020202020204" pitchFamily="34" charset="0"/>
              </a:rPr>
              <a:t>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232096" y="4671875"/>
            <a:ext cx="47219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Сергей Владимирович Павлов, директор МБУК г. Казани «Казанский </a:t>
            </a:r>
            <a:r>
              <a:rPr lang="ru-RU" b="1" dirty="0" err="1">
                <a:latin typeface="Century Gothic" panose="020B0502020202020204" pitchFamily="34" charset="0"/>
              </a:rPr>
              <a:t>Зооботсад</a:t>
            </a:r>
            <a:r>
              <a:rPr lang="ru-RU" b="1" dirty="0">
                <a:latin typeface="Century Gothic" panose="020B0502020202020204" pitchFamily="34" charset="0"/>
              </a:rPr>
              <a:t>» </a:t>
            </a:r>
            <a:endParaRPr 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11244</TotalTime>
  <Words>63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497</cp:revision>
  <dcterms:created xsi:type="dcterms:W3CDTF">2021-06-15T09:12:23Z</dcterms:created>
  <dcterms:modified xsi:type="dcterms:W3CDTF">2025-05-23T13:54:25Z</dcterms:modified>
</cp:coreProperties>
</file>