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27 января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4541228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Евгений Андреевич </a:t>
            </a:r>
            <a:r>
              <a:rPr lang="ru-RU" sz="2000" b="1" dirty="0" err="1">
                <a:latin typeface="Century Gothic" panose="020B0502020202020204" pitchFamily="34" charset="0"/>
              </a:rPr>
              <a:t>Чекашов</a:t>
            </a:r>
            <a:r>
              <a:rPr lang="ru-RU" sz="2000" b="1" dirty="0">
                <a:latin typeface="Century Gothic" panose="020B0502020202020204" pitchFamily="34" charset="0"/>
              </a:rPr>
              <a:t>, генеральный директор ООО «УК «Предприятие жилищно-коммунального хозяйства»»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4541227"/>
            <a:ext cx="4843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УК </a:t>
            </a:r>
            <a:r>
              <a:rPr lang="ru-RU" sz="2000" dirty="0" smtClean="0">
                <a:latin typeface="Century Gothic" panose="020B0502020202020204" pitchFamily="34" charset="0"/>
              </a:rPr>
              <a:t>«Предприятие </a:t>
            </a:r>
            <a:r>
              <a:rPr lang="ru-RU" sz="2000" dirty="0">
                <a:latin typeface="Century Gothic" panose="020B0502020202020204" pitchFamily="34" charset="0"/>
              </a:rPr>
              <a:t>жилищно-коммунального </a:t>
            </a:r>
            <a:r>
              <a:rPr lang="ru-RU" sz="2000" dirty="0" smtClean="0">
                <a:latin typeface="Century Gothic" panose="020B0502020202020204" pitchFamily="34" charset="0"/>
              </a:rPr>
              <a:t>хозяйства» </a:t>
            </a:r>
            <a:r>
              <a:rPr lang="ru-RU" sz="2000" dirty="0">
                <a:latin typeface="Century Gothic" panose="020B0502020202020204" pitchFamily="34" charset="0"/>
              </a:rPr>
              <a:t>в 2024 году и планах на 2025 </a:t>
            </a:r>
            <a:r>
              <a:rPr lang="ru-RU" sz="2000" dirty="0" smtClean="0">
                <a:latin typeface="Century Gothic" panose="020B0502020202020204" pitchFamily="34" charset="0"/>
              </a:rPr>
              <a:t>год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2788510"/>
            <a:ext cx="4843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МКУ «Управление записи актов гражданского состояния города Казани»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2787712"/>
            <a:ext cx="48148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Елена Николаевна </a:t>
            </a:r>
            <a:r>
              <a:rPr lang="ru-RU" sz="2000" b="1" dirty="0" err="1">
                <a:latin typeface="Century Gothic" panose="020B0502020202020204" pitchFamily="34" charset="0"/>
              </a:rPr>
              <a:t>Студеникина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записи актов гражданского состояния </a:t>
            </a:r>
            <a:r>
              <a:rPr lang="ru-RU" sz="2000" b="1" dirty="0" smtClean="0">
                <a:latin typeface="Century Gothic" panose="020B0502020202020204" pitchFamily="34" charset="0"/>
              </a:rPr>
              <a:t>Исполнительного </a:t>
            </a:r>
            <a:r>
              <a:rPr lang="ru-RU" sz="2000" b="1" dirty="0">
                <a:latin typeface="Century Gothic" panose="020B0502020202020204" pitchFamily="34" charset="0"/>
              </a:rPr>
              <a:t>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10605</TotalTime>
  <Words>78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479</cp:revision>
  <dcterms:created xsi:type="dcterms:W3CDTF">2021-06-15T09:12:23Z</dcterms:created>
  <dcterms:modified xsi:type="dcterms:W3CDTF">2025-01-24T13:24:43Z</dcterms:modified>
</cp:coreProperties>
</file>