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Century Gothic" panose="020B0502020202020204" pitchFamily="34" charset="0"/>
              </a:rPr>
              <a:t>2</a:t>
            </a:r>
            <a:r>
              <a:rPr lang="ru-RU" dirty="0" smtClean="0">
                <a:latin typeface="Century Gothic" panose="020B0502020202020204" pitchFamily="34" charset="0"/>
              </a:rPr>
              <a:t>7 октября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</a:rPr>
              <a:t>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11:30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3" y="3149140"/>
            <a:ext cx="49899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деятельности МУП «Водоканал» </a:t>
            </a:r>
            <a:r>
              <a:rPr lang="ru-RU" sz="2000" dirty="0" smtClean="0">
                <a:latin typeface="Century Gothic" panose="020B0502020202020204" pitchFamily="34" charset="0"/>
              </a:rPr>
              <a:t>         в </a:t>
            </a:r>
            <a:r>
              <a:rPr lang="ru-RU" sz="2000" dirty="0">
                <a:latin typeface="Century Gothic" panose="020B0502020202020204" pitchFamily="34" charset="0"/>
              </a:rPr>
              <a:t>2025 году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302083" y="3149140"/>
            <a:ext cx="46532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Рустам </a:t>
            </a:r>
            <a:r>
              <a:rPr lang="ru-RU" sz="2000" b="1" dirty="0" err="1">
                <a:latin typeface="Century Gothic" panose="020B0502020202020204" pitchFamily="34" charset="0"/>
              </a:rPr>
              <a:t>Рифгатович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 smtClean="0">
                <a:latin typeface="Century Gothic" panose="020B0502020202020204" pitchFamily="34" charset="0"/>
              </a:rPr>
              <a:t>Абдулхаков</a:t>
            </a:r>
            <a:r>
              <a:rPr lang="ru-RU" sz="2000" b="1" dirty="0" smtClean="0">
                <a:latin typeface="Century Gothic" panose="020B0502020202020204" pitchFamily="34" charset="0"/>
              </a:rPr>
              <a:t>, директор </a:t>
            </a:r>
            <a:r>
              <a:rPr lang="ru-RU" sz="2000" b="1" dirty="0">
                <a:latin typeface="Century Gothic" panose="020B0502020202020204" pitchFamily="34" charset="0"/>
              </a:rPr>
              <a:t>МУП «Водоканал»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3" y="4404575"/>
            <a:ext cx="4989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</a:t>
            </a:r>
            <a:r>
              <a:rPr lang="ru-RU" sz="2000" dirty="0" smtClean="0">
                <a:latin typeface="Century Gothic" panose="020B0502020202020204" pitchFamily="34" charset="0"/>
              </a:rPr>
              <a:t>АНО «Добрая Казань» за 9 месяцев </a:t>
            </a:r>
            <a:r>
              <a:rPr lang="ru-RU" sz="2000" dirty="0">
                <a:latin typeface="Century Gothic" panose="020B0502020202020204" pitchFamily="34" charset="0"/>
              </a:rPr>
              <a:t>2025 </a:t>
            </a:r>
            <a:r>
              <a:rPr lang="ru-RU" sz="2000" dirty="0" smtClean="0">
                <a:latin typeface="Century Gothic" panose="020B0502020202020204" pitchFamily="34" charset="0"/>
              </a:rPr>
              <a:t>года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302083" y="4404575"/>
            <a:ext cx="46532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Татьяна Сергеевна Мерзлякова, директор АНО «Добрая Казань»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10975</TotalTime>
  <Words>63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502</cp:revision>
  <dcterms:created xsi:type="dcterms:W3CDTF">2021-06-15T09:12:23Z</dcterms:created>
  <dcterms:modified xsi:type="dcterms:W3CDTF">2025-10-24T10:56:51Z</dcterms:modified>
</cp:coreProperties>
</file>