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</a:t>
            </a:r>
            <a:r>
              <a:rPr lang="en-US">
                <a:latin typeface="Century Gothic" panose="020B0502020202020204" pitchFamily="34" charset="0"/>
              </a:rPr>
              <a:t>8</a:t>
            </a:r>
            <a:r>
              <a:rPr lang="ru-RU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апреля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4640276"/>
            <a:ext cx="48437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праздновании 80-летия Победы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Великой Отечественной войне 1941-1945 годов в г.Казани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053227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и планах по реализации проектов МУП «Водоканал»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7451" y="3037798"/>
            <a:ext cx="472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Рустам </a:t>
            </a:r>
            <a:r>
              <a:rPr lang="ru-RU" sz="2000" b="1" dirty="0" err="1">
                <a:latin typeface="Century Gothic" panose="020B0502020202020204" pitchFamily="34" charset="0"/>
              </a:rPr>
              <a:t>Рифгатович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Абдулхаков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МУП «Водоканал»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6848" y="4640276"/>
            <a:ext cx="47231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</a:t>
            </a:r>
            <a:r>
              <a:rPr lang="ru-RU" sz="20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55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501</cp:revision>
  <dcterms:created xsi:type="dcterms:W3CDTF">2021-06-15T09:12:23Z</dcterms:created>
  <dcterms:modified xsi:type="dcterms:W3CDTF">2025-04-25T11:45:45Z</dcterms:modified>
</cp:coreProperties>
</file>