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9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25.07.2025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8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июля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4" y="3006027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мероприятиях по повышению безопасности дорожного движения в городе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3006026"/>
            <a:ext cx="46720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</a:t>
            </a:r>
            <a:r>
              <a:rPr lang="ru-RU" sz="2000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smtClean="0">
                <a:latin typeface="Century Gothic" panose="020B0502020202020204" pitchFamily="34" charset="0"/>
              </a:rPr>
              <a:t>Шакиров, </a:t>
            </a:r>
            <a:r>
              <a:rPr lang="ru-RU" sz="2000" b="1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4" y="4541553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административных комиссий г.Казани в первом полугодии 2025 года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128691" y="4541553"/>
            <a:ext cx="46720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Наиль Раисович </a:t>
            </a:r>
            <a:r>
              <a:rPr lang="ru-RU" sz="2000" b="1" dirty="0" err="1">
                <a:latin typeface="Century Gothic" panose="020B0502020202020204" pitchFamily="34" charset="0"/>
              </a:rPr>
              <a:t>Биктагиров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по организации деятельности административных комиссий Аппарата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10969</TotalTime>
  <Words>66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502</cp:revision>
  <dcterms:created xsi:type="dcterms:W3CDTF">2021-06-15T09:12:23Z</dcterms:created>
  <dcterms:modified xsi:type="dcterms:W3CDTF">2025-07-25T12:07:01Z</dcterms:modified>
</cp:coreProperties>
</file>