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entury Gothic" panose="020B0502020202020204" pitchFamily="34" charset="0"/>
              </a:rPr>
              <a:t>2</a:t>
            </a:r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сентября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0" y="5551155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готовности городского хозяйства к отопительному периоду 2025/2026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015779" y="5551156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0" y="4209004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и проведении Декады пожилых людей в г.Казани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015779" y="4001411"/>
            <a:ext cx="49395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Ирина Петровна Смирнова, начальник управления социальной </a:t>
            </a:r>
            <a:r>
              <a:rPr lang="ru-RU" sz="2000" b="1">
                <a:latin typeface="Century Gothic" panose="020B0502020202020204" pitchFamily="34" charset="0"/>
              </a:rPr>
              <a:t>политики Аппарата Исполнительного </a:t>
            </a:r>
            <a:r>
              <a:rPr lang="ru-RU" sz="2000" b="1" dirty="0">
                <a:latin typeface="Century Gothic" panose="020B0502020202020204" pitchFamily="34" charset="0"/>
              </a:rPr>
              <a:t>комитета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1" y="2866854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летнего сезона в парках и скверах Казани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015779" y="2759441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Фаритовна Латыпова, директор МБУ «Дирекция парков и скверов г.Казани»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10997</TotalTime>
  <Words>82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500</cp:revision>
  <dcterms:created xsi:type="dcterms:W3CDTF">2021-06-15T09:12:23Z</dcterms:created>
  <dcterms:modified xsi:type="dcterms:W3CDTF">2025-09-26T07:48:11Z</dcterms:modified>
</cp:coreProperties>
</file>